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7" r:id="rId2"/>
    <p:sldId id="266"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ECEF"/>
    <a:srgbClr val="F9C1C9"/>
    <a:srgbClr val="F8BAC3"/>
    <a:srgbClr val="AD4B42"/>
    <a:srgbClr val="F8B9C2"/>
    <a:srgbClr val="F8B6C0"/>
    <a:srgbClr val="930A41"/>
    <a:srgbClr val="E6E6E6"/>
    <a:srgbClr val="BA6A43"/>
    <a:srgbClr val="9E264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5" d="100"/>
          <a:sy n="75" d="100"/>
        </p:scale>
        <p:origin x="317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F9E4B3-DD22-46D4-9729-DB053252A86D}" type="datetimeFigureOut">
              <a:rPr lang="zh-CN" altLang="en-US" smtClean="0"/>
              <a:t>2024/7/12</a:t>
            </a:fld>
            <a:endParaRPr lang="zh-CN" altLang="en-US"/>
          </a:p>
        </p:txBody>
      </p:sp>
      <p:sp>
        <p:nvSpPr>
          <p:cNvPr id="4" name="幻灯片图像占位符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88FBAF-B1F7-438C-ABEE-49BE431433A6}" type="slidenum">
              <a:rPr lang="zh-CN" altLang="en-US" smtClean="0"/>
              <a:t>‹#›</a:t>
            </a:fld>
            <a:endParaRPr lang="zh-CN" altLang="en-US"/>
          </a:p>
        </p:txBody>
      </p:sp>
    </p:spTree>
    <p:extLst>
      <p:ext uri="{BB962C8B-B14F-4D97-AF65-F5344CB8AC3E}">
        <p14:creationId xmlns:p14="http://schemas.microsoft.com/office/powerpoint/2010/main" val="13640691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zh-CN" altLang="en-US"/>
              <a:t>单击此处编辑母版标题样式</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9D2588E8-D53D-4B87-B67C-3EA7CDA3FFEA}" type="datetimeFigureOut">
              <a:rPr lang="zh-CN" altLang="en-US" smtClean="0"/>
              <a:t>2024/7/12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72F7E55-86A3-46A7-8AAE-BF7A4285428E}" type="slidenum">
              <a:rPr lang="zh-CN" altLang="en-US" smtClean="0"/>
              <a:t>‹#›</a:t>
            </a:fld>
            <a:endParaRPr lang="zh-CN" altLang="en-US"/>
          </a:p>
        </p:txBody>
      </p:sp>
    </p:spTree>
    <p:extLst>
      <p:ext uri="{BB962C8B-B14F-4D97-AF65-F5344CB8AC3E}">
        <p14:creationId xmlns:p14="http://schemas.microsoft.com/office/powerpoint/2010/main" val="1569189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9D2588E8-D53D-4B87-B67C-3EA7CDA3FFEA}" type="datetimeFigureOut">
              <a:rPr lang="zh-CN" altLang="en-US" smtClean="0"/>
              <a:t>2024/7/12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72F7E55-86A3-46A7-8AAE-BF7A4285428E}" type="slidenum">
              <a:rPr lang="zh-CN" altLang="en-US" smtClean="0"/>
              <a:t>‹#›</a:t>
            </a:fld>
            <a:endParaRPr lang="zh-CN" altLang="en-US"/>
          </a:p>
        </p:txBody>
      </p:sp>
    </p:spTree>
    <p:extLst>
      <p:ext uri="{BB962C8B-B14F-4D97-AF65-F5344CB8AC3E}">
        <p14:creationId xmlns:p14="http://schemas.microsoft.com/office/powerpoint/2010/main" val="3705521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9D2588E8-D53D-4B87-B67C-3EA7CDA3FFEA}" type="datetimeFigureOut">
              <a:rPr lang="zh-CN" altLang="en-US" smtClean="0"/>
              <a:t>2024/7/12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72F7E55-86A3-46A7-8AAE-BF7A4285428E}" type="slidenum">
              <a:rPr lang="zh-CN" altLang="en-US" smtClean="0"/>
              <a:t>‹#›</a:t>
            </a:fld>
            <a:endParaRPr lang="zh-CN" altLang="en-US"/>
          </a:p>
        </p:txBody>
      </p:sp>
    </p:spTree>
    <p:extLst>
      <p:ext uri="{BB962C8B-B14F-4D97-AF65-F5344CB8AC3E}">
        <p14:creationId xmlns:p14="http://schemas.microsoft.com/office/powerpoint/2010/main" val="4075622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9D2588E8-D53D-4B87-B67C-3EA7CDA3FFEA}" type="datetimeFigureOut">
              <a:rPr lang="zh-CN" altLang="en-US" smtClean="0"/>
              <a:t>2024/7/12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72F7E55-86A3-46A7-8AAE-BF7A4285428E}" type="slidenum">
              <a:rPr lang="zh-CN" altLang="en-US" smtClean="0"/>
              <a:t>‹#›</a:t>
            </a:fld>
            <a:endParaRPr lang="zh-CN" altLang="en-US"/>
          </a:p>
        </p:txBody>
      </p:sp>
    </p:spTree>
    <p:extLst>
      <p:ext uri="{BB962C8B-B14F-4D97-AF65-F5344CB8AC3E}">
        <p14:creationId xmlns:p14="http://schemas.microsoft.com/office/powerpoint/2010/main" val="3130795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zh-CN" altLang="en-US"/>
              <a:t>单击此处编辑母版标题样式</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9D2588E8-D53D-4B87-B67C-3EA7CDA3FFEA}" type="datetimeFigureOut">
              <a:rPr lang="zh-CN" altLang="en-US" smtClean="0"/>
              <a:t>2024/7/12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72F7E55-86A3-46A7-8AAE-BF7A4285428E}" type="slidenum">
              <a:rPr lang="zh-CN" altLang="en-US" smtClean="0"/>
              <a:t>‹#›</a:t>
            </a:fld>
            <a:endParaRPr lang="zh-CN" altLang="en-US"/>
          </a:p>
        </p:txBody>
      </p:sp>
    </p:spTree>
    <p:extLst>
      <p:ext uri="{BB962C8B-B14F-4D97-AF65-F5344CB8AC3E}">
        <p14:creationId xmlns:p14="http://schemas.microsoft.com/office/powerpoint/2010/main" val="2659915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9D2588E8-D53D-4B87-B67C-3EA7CDA3FFEA}" type="datetimeFigureOut">
              <a:rPr lang="zh-CN" altLang="en-US" smtClean="0"/>
              <a:t>2024/7/12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272F7E55-86A3-46A7-8AAE-BF7A4285428E}" type="slidenum">
              <a:rPr lang="zh-CN" altLang="en-US" smtClean="0"/>
              <a:t>‹#›</a:t>
            </a:fld>
            <a:endParaRPr lang="zh-CN" altLang="en-US"/>
          </a:p>
        </p:txBody>
      </p:sp>
    </p:spTree>
    <p:extLst>
      <p:ext uri="{BB962C8B-B14F-4D97-AF65-F5344CB8AC3E}">
        <p14:creationId xmlns:p14="http://schemas.microsoft.com/office/powerpoint/2010/main" val="1819399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4" name="Content Placeholder 3"/>
          <p:cNvSpPr>
            <a:spLocks noGrp="1"/>
          </p:cNvSpPr>
          <p:nvPr>
            <p:ph sz="half" idx="2"/>
          </p:nvPr>
        </p:nvSpPr>
        <p:spPr>
          <a:xfrm>
            <a:off x="472381" y="3618442"/>
            <a:ext cx="2901255" cy="5322183"/>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6" name="Content Placeholder 5"/>
          <p:cNvSpPr>
            <a:spLocks noGrp="1"/>
          </p:cNvSpPr>
          <p:nvPr>
            <p:ph sz="quarter" idx="4"/>
          </p:nvPr>
        </p:nvSpPr>
        <p:spPr>
          <a:xfrm>
            <a:off x="3471863" y="3618442"/>
            <a:ext cx="2915543" cy="5322183"/>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9D2588E8-D53D-4B87-B67C-3EA7CDA3FFEA}" type="datetimeFigureOut">
              <a:rPr lang="zh-CN" altLang="en-US" smtClean="0"/>
              <a:t>2024/7/12</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272F7E55-86A3-46A7-8AAE-BF7A4285428E}" type="slidenum">
              <a:rPr lang="zh-CN" altLang="en-US" smtClean="0"/>
              <a:t>‹#›</a:t>
            </a:fld>
            <a:endParaRPr lang="zh-CN" altLang="en-US"/>
          </a:p>
        </p:txBody>
      </p:sp>
    </p:spTree>
    <p:extLst>
      <p:ext uri="{BB962C8B-B14F-4D97-AF65-F5344CB8AC3E}">
        <p14:creationId xmlns:p14="http://schemas.microsoft.com/office/powerpoint/2010/main" val="3120490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9D2588E8-D53D-4B87-B67C-3EA7CDA3FFEA}" type="datetimeFigureOut">
              <a:rPr lang="zh-CN" altLang="en-US" smtClean="0"/>
              <a:t>2024/7/12</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272F7E55-86A3-46A7-8AAE-BF7A4285428E}" type="slidenum">
              <a:rPr lang="zh-CN" altLang="en-US" smtClean="0"/>
              <a:t>‹#›</a:t>
            </a:fld>
            <a:endParaRPr lang="zh-CN" altLang="en-US"/>
          </a:p>
        </p:txBody>
      </p:sp>
    </p:spTree>
    <p:extLst>
      <p:ext uri="{BB962C8B-B14F-4D97-AF65-F5344CB8AC3E}">
        <p14:creationId xmlns:p14="http://schemas.microsoft.com/office/powerpoint/2010/main" val="490418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2588E8-D53D-4B87-B67C-3EA7CDA3FFEA}" type="datetimeFigureOut">
              <a:rPr lang="zh-CN" altLang="en-US" smtClean="0"/>
              <a:t>2024/7/12</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272F7E55-86A3-46A7-8AAE-BF7A4285428E}" type="slidenum">
              <a:rPr lang="zh-CN" altLang="en-US" smtClean="0"/>
              <a:t>‹#›</a:t>
            </a:fld>
            <a:endParaRPr lang="zh-CN" altLang="en-US"/>
          </a:p>
        </p:txBody>
      </p:sp>
    </p:spTree>
    <p:extLst>
      <p:ext uri="{BB962C8B-B14F-4D97-AF65-F5344CB8AC3E}">
        <p14:creationId xmlns:p14="http://schemas.microsoft.com/office/powerpoint/2010/main" val="2085875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zh-CN" altLang="en-US"/>
              <a:t>单击此处编辑母版标题样式</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9D2588E8-D53D-4B87-B67C-3EA7CDA3FFEA}" type="datetimeFigureOut">
              <a:rPr lang="zh-CN" altLang="en-US" smtClean="0"/>
              <a:t>2024/7/12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272F7E55-86A3-46A7-8AAE-BF7A4285428E}" type="slidenum">
              <a:rPr lang="zh-CN" altLang="en-US" smtClean="0"/>
              <a:t>‹#›</a:t>
            </a:fld>
            <a:endParaRPr lang="zh-CN" altLang="en-US"/>
          </a:p>
        </p:txBody>
      </p:sp>
    </p:spTree>
    <p:extLst>
      <p:ext uri="{BB962C8B-B14F-4D97-AF65-F5344CB8AC3E}">
        <p14:creationId xmlns:p14="http://schemas.microsoft.com/office/powerpoint/2010/main" val="1117726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a:t>单击图标添加图片</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9D2588E8-D53D-4B87-B67C-3EA7CDA3FFEA}" type="datetimeFigureOut">
              <a:rPr lang="zh-CN" altLang="en-US" smtClean="0"/>
              <a:t>2024/7/12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272F7E55-86A3-46A7-8AAE-BF7A4285428E}" type="slidenum">
              <a:rPr lang="zh-CN" altLang="en-US" smtClean="0"/>
              <a:t>‹#›</a:t>
            </a:fld>
            <a:endParaRPr lang="zh-CN" altLang="en-US"/>
          </a:p>
        </p:txBody>
      </p:sp>
    </p:spTree>
    <p:extLst>
      <p:ext uri="{BB962C8B-B14F-4D97-AF65-F5344CB8AC3E}">
        <p14:creationId xmlns:p14="http://schemas.microsoft.com/office/powerpoint/2010/main" val="2088523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D2588E8-D53D-4B87-B67C-3EA7CDA3FFEA}" type="datetimeFigureOut">
              <a:rPr lang="zh-CN" altLang="en-US" smtClean="0"/>
              <a:t>2024/7/12</a:t>
            </a:fld>
            <a:endParaRPr lang="zh-CN"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72F7E55-86A3-46A7-8AAE-BF7A4285428E}" type="slidenum">
              <a:rPr lang="zh-CN" altLang="en-US" smtClean="0"/>
              <a:t>‹#›</a:t>
            </a:fld>
            <a:endParaRPr lang="zh-CN" altLang="en-US"/>
          </a:p>
        </p:txBody>
      </p:sp>
    </p:spTree>
    <p:extLst>
      <p:ext uri="{BB962C8B-B14F-4D97-AF65-F5344CB8AC3E}">
        <p14:creationId xmlns:p14="http://schemas.microsoft.com/office/powerpoint/2010/main" val="39759307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iamset.cn/meeting" TargetMode="External"/><Relationship Id="rId1" Type="http://schemas.openxmlformats.org/officeDocument/2006/relationships/slideLayout" Target="../slideLayouts/slideLayout7.xml"/><Relationship Id="rId6" Type="http://schemas.openxmlformats.org/officeDocument/2006/relationships/slide" Target="slide2.xml"/><Relationship Id="rId5" Type="http://schemas.openxmlformats.org/officeDocument/2006/relationships/image" Target="../media/image2.png"/><Relationship Id="rId4" Type="http://schemas.openxmlformats.org/officeDocument/2006/relationships/hyperlink" Target="http://icams.conferences.ac.cn/"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icams.conferences.ac.cn/" TargetMode="Externa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hyperlink" Target="http://www.iamset.cn/meeti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DECEF"/>
        </a:solidFill>
        <a:effectLst/>
      </p:bgPr>
    </p:bg>
    <p:spTree>
      <p:nvGrpSpPr>
        <p:cNvPr id="1" name=""/>
        <p:cNvGrpSpPr/>
        <p:nvPr/>
      </p:nvGrpSpPr>
      <p:grpSpPr>
        <a:xfrm>
          <a:off x="0" y="0"/>
          <a:ext cx="0" cy="0"/>
          <a:chOff x="0" y="0"/>
          <a:chExt cx="0" cy="0"/>
        </a:xfrm>
      </p:grpSpPr>
      <p:sp>
        <p:nvSpPr>
          <p:cNvPr id="9" name="文本框 8">
            <a:extLst>
              <a:ext uri="{FF2B5EF4-FFF2-40B4-BE49-F238E27FC236}">
                <a16:creationId xmlns:a16="http://schemas.microsoft.com/office/drawing/2014/main" id="{F46FD26C-1708-589B-9ACF-151CBADC5E7B}"/>
              </a:ext>
            </a:extLst>
          </p:cNvPr>
          <p:cNvSpPr txBox="1"/>
          <p:nvPr/>
        </p:nvSpPr>
        <p:spPr>
          <a:xfrm>
            <a:off x="1343762" y="340234"/>
            <a:ext cx="4535905" cy="523220"/>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CN" sz="2800" b="0" i="0" u="none" strike="noStrike" kern="1200" cap="none" spc="0" normalizeH="0" baseline="0" noProof="0" dirty="0">
                <a:ln w="0"/>
                <a:solidFill>
                  <a:prstClr val="black"/>
                </a:solidFill>
                <a:effectLst>
                  <a:reflection blurRad="6350" stA="53000" endA="300" endPos="35500" dir="5400000" sy="-90000" algn="bl" rotWithShape="0"/>
                </a:effectLst>
                <a:uLnTx/>
                <a:uFillTx/>
                <a:latin typeface="华文中宋" panose="02010600040101010101" pitchFamily="2" charset="-122"/>
                <a:ea typeface="华文中宋" panose="02010600040101010101" pitchFamily="2" charset="-122"/>
                <a:cs typeface="+mn-cs"/>
              </a:rPr>
              <a:t>Wall Poster </a:t>
            </a:r>
            <a:r>
              <a:rPr lang="en-US" altLang="zh-CN" sz="2800" dirty="0">
                <a:ln w="0"/>
                <a:solidFill>
                  <a:prstClr val="black"/>
                </a:solidFill>
                <a:effectLst>
                  <a:reflection blurRad="6350" stA="53000" endA="300" endPos="35500" dir="5400000" sy="-90000" algn="bl" rotWithShape="0"/>
                </a:effectLst>
                <a:latin typeface="华文中宋" panose="02010600040101010101" pitchFamily="2" charset="-122"/>
                <a:ea typeface="华文中宋" panose="02010600040101010101" pitchFamily="2" charset="-122"/>
              </a:rPr>
              <a:t>Guidance</a:t>
            </a:r>
            <a:r>
              <a:rPr kumimoji="0" lang="en-US" altLang="zh-CN" sz="2800" b="0" i="0" u="none" strike="noStrike" kern="1200" cap="none" spc="0" normalizeH="0" baseline="0" noProof="0" dirty="0">
                <a:ln w="0"/>
                <a:solidFill>
                  <a:prstClr val="black"/>
                </a:solidFill>
                <a:effectLst>
                  <a:reflection blurRad="6350" stA="53000" endA="300" endPos="35500" dir="5400000" sy="-90000" algn="bl" rotWithShape="0"/>
                </a:effectLst>
                <a:uLnTx/>
                <a:uFillTx/>
                <a:latin typeface="华文中宋" panose="02010600040101010101" pitchFamily="2" charset="-122"/>
                <a:ea typeface="华文中宋" panose="02010600040101010101" pitchFamily="2" charset="-122"/>
                <a:cs typeface="+mn-cs"/>
              </a:rPr>
              <a:t> </a:t>
            </a:r>
            <a:endParaRPr kumimoji="0" lang="zh-CN" altLang="en-US" sz="2800" b="0" i="0" u="none" strike="noStrike" kern="1200" cap="none" spc="0" normalizeH="0" baseline="0" noProof="0" dirty="0">
              <a:ln w="0"/>
              <a:solidFill>
                <a:prstClr val="black"/>
              </a:solidFill>
              <a:effectLst>
                <a:reflection blurRad="6350" stA="53000" endA="300" endPos="35500" dir="5400000" sy="-90000" algn="bl" rotWithShape="0"/>
              </a:effectLst>
              <a:uLnTx/>
              <a:uFillTx/>
              <a:latin typeface="华文中宋" panose="02010600040101010101" pitchFamily="2" charset="-122"/>
              <a:ea typeface="华文中宋" panose="02010600040101010101" pitchFamily="2" charset="-122"/>
              <a:cs typeface="+mn-cs"/>
            </a:endParaRPr>
          </a:p>
        </p:txBody>
      </p:sp>
      <p:pic>
        <p:nvPicPr>
          <p:cNvPr id="34" name="图片 33">
            <a:hlinkClick r:id="rId2"/>
            <a:extLst>
              <a:ext uri="{FF2B5EF4-FFF2-40B4-BE49-F238E27FC236}">
                <a16:creationId xmlns:a16="http://schemas.microsoft.com/office/drawing/2014/main" id="{E387772F-75D9-0797-C07C-E8020C7609D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8595" y="9239924"/>
            <a:ext cx="1480886" cy="353948"/>
          </a:xfrm>
          <a:prstGeom prst="rect">
            <a:avLst/>
          </a:prstGeom>
        </p:spPr>
      </p:pic>
      <p:pic>
        <p:nvPicPr>
          <p:cNvPr id="35" name="图片 34">
            <a:hlinkClick r:id="rId4"/>
            <a:extLst>
              <a:ext uri="{FF2B5EF4-FFF2-40B4-BE49-F238E27FC236}">
                <a16:creationId xmlns:a16="http://schemas.microsoft.com/office/drawing/2014/main" id="{787D854D-225A-8211-A923-0725814FCBA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38595" y="215523"/>
            <a:ext cx="855245" cy="410518"/>
          </a:xfrm>
          <a:prstGeom prst="rect">
            <a:avLst/>
          </a:prstGeom>
        </p:spPr>
      </p:pic>
      <p:grpSp>
        <p:nvGrpSpPr>
          <p:cNvPr id="6" name="组合 5">
            <a:extLst>
              <a:ext uri="{FF2B5EF4-FFF2-40B4-BE49-F238E27FC236}">
                <a16:creationId xmlns:a16="http://schemas.microsoft.com/office/drawing/2014/main" id="{ED5DF31D-EB79-214B-1D1E-EDFEECFEB302}"/>
              </a:ext>
            </a:extLst>
          </p:cNvPr>
          <p:cNvGrpSpPr/>
          <p:nvPr/>
        </p:nvGrpSpPr>
        <p:grpSpPr>
          <a:xfrm>
            <a:off x="238595" y="1139847"/>
            <a:ext cx="6467001" cy="7586270"/>
            <a:chOff x="238595" y="922685"/>
            <a:chExt cx="6467001" cy="7586270"/>
          </a:xfrm>
        </p:grpSpPr>
        <p:sp>
          <p:nvSpPr>
            <p:cNvPr id="10" name="文本框 9">
              <a:extLst>
                <a:ext uri="{FF2B5EF4-FFF2-40B4-BE49-F238E27FC236}">
                  <a16:creationId xmlns:a16="http://schemas.microsoft.com/office/drawing/2014/main" id="{DF8074F6-F9A5-30FD-A30E-050760780F1C}"/>
                </a:ext>
              </a:extLst>
            </p:cNvPr>
            <p:cNvSpPr txBox="1"/>
            <p:nvPr/>
          </p:nvSpPr>
          <p:spPr>
            <a:xfrm>
              <a:off x="300785" y="922685"/>
              <a:ext cx="6404811" cy="1646476"/>
            </a:xfrm>
            <a:prstGeom prst="rect">
              <a:avLst/>
            </a:prstGeom>
            <a:noFill/>
          </p:spPr>
          <p:txBody>
            <a:bodyPr wrap="square" rtlCol="0">
              <a:spAutoFit/>
            </a:bodyPr>
            <a:lstStyle/>
            <a:p>
              <a:pPr marL="0" marR="0" lvl="0" indent="360000" algn="l" defTabSz="457200" rtl="0" eaLnBrk="1" fontAlgn="auto" latinLnBrk="0" hangingPunct="1">
                <a:lnSpc>
                  <a:spcPct val="114000"/>
                </a:lnSpc>
                <a:spcBef>
                  <a:spcPts val="0"/>
                </a:spcBef>
                <a:spcAft>
                  <a:spcPts val="0"/>
                </a:spcAft>
                <a:buClrTx/>
                <a:buSzTx/>
                <a:buFontTx/>
                <a:buNone/>
                <a:tabLst/>
                <a:defRPr/>
              </a:pPr>
              <a:r>
                <a:rPr kumimoji="0" lang="en-US" altLang="zh-CN" sz="1800" b="1" i="0" u="none" strike="noStrike" kern="1200" cap="none" spc="0" normalizeH="0" baseline="0" noProof="0" dirty="0">
                  <a:ln>
                    <a:noFill/>
                  </a:ln>
                  <a:solidFill>
                    <a:srgbClr val="C00000"/>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Wall Poster Presentation </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is a very important way of academic communication at international conference. By displaying the main research results with intuitive images and charts, accompanied by concise and clear explanations, participants can quickly understand the author's research priorities and conclusions in a short time.</a:t>
              </a:r>
              <a:endPar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grpSp>
          <p:nvGrpSpPr>
            <p:cNvPr id="5" name="组合 4">
              <a:extLst>
                <a:ext uri="{FF2B5EF4-FFF2-40B4-BE49-F238E27FC236}">
                  <a16:creationId xmlns:a16="http://schemas.microsoft.com/office/drawing/2014/main" id="{B8D5C86F-59F1-9724-4866-B37CE950F39E}"/>
                </a:ext>
              </a:extLst>
            </p:cNvPr>
            <p:cNvGrpSpPr/>
            <p:nvPr/>
          </p:nvGrpSpPr>
          <p:grpSpPr>
            <a:xfrm>
              <a:off x="238595" y="2563081"/>
              <a:ext cx="6467001" cy="5945874"/>
              <a:chOff x="238595" y="2563081"/>
              <a:chExt cx="6467001" cy="5945874"/>
            </a:xfrm>
          </p:grpSpPr>
          <p:grpSp>
            <p:nvGrpSpPr>
              <p:cNvPr id="13" name="组合 12">
                <a:extLst>
                  <a:ext uri="{FF2B5EF4-FFF2-40B4-BE49-F238E27FC236}">
                    <a16:creationId xmlns:a16="http://schemas.microsoft.com/office/drawing/2014/main" id="{9D0C9FF4-A391-6E41-6838-C2DCEE135DD3}"/>
                  </a:ext>
                </a:extLst>
              </p:cNvPr>
              <p:cNvGrpSpPr/>
              <p:nvPr/>
            </p:nvGrpSpPr>
            <p:grpSpPr>
              <a:xfrm>
                <a:off x="433136" y="2563081"/>
                <a:ext cx="4560442" cy="369332"/>
                <a:chOff x="433138" y="2828708"/>
                <a:chExt cx="4560442" cy="369332"/>
              </a:xfrm>
            </p:grpSpPr>
            <p:sp>
              <p:nvSpPr>
                <p:cNvPr id="2" name="文本框 1">
                  <a:extLst>
                    <a:ext uri="{FF2B5EF4-FFF2-40B4-BE49-F238E27FC236}">
                      <a16:creationId xmlns:a16="http://schemas.microsoft.com/office/drawing/2014/main" id="{53938526-ED89-0509-99D2-9EC4A7F0CC1C}"/>
                    </a:ext>
                  </a:extLst>
                </p:cNvPr>
                <p:cNvSpPr txBox="1"/>
                <p:nvPr/>
              </p:nvSpPr>
              <p:spPr>
                <a:xfrm>
                  <a:off x="666222" y="2828708"/>
                  <a:ext cx="432735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Wall Poster </a:t>
                  </a:r>
                  <a:r>
                    <a:rPr lang="en-US" altLang="zh-CN"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R</a:t>
                  </a:r>
                  <a:r>
                    <a:rPr kumimoji="0" lang="en-US" altLang="zh-CN" sz="1800" b="1" i="0" u="none" strike="noStrike" kern="1200" cap="none" spc="0" normalizeH="0" baseline="0" noProof="0" dirty="0" err="1">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equirement</a:t>
                  </a:r>
                  <a:endParaRPr kumimoji="0" lang="zh-CN" altLang="en-US"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7" name="流程图: 接点 6">
                  <a:extLst>
                    <a:ext uri="{FF2B5EF4-FFF2-40B4-BE49-F238E27FC236}">
                      <a16:creationId xmlns:a16="http://schemas.microsoft.com/office/drawing/2014/main" id="{109AAD29-C0EC-7CE1-CD1F-02B4919C3A85}"/>
                    </a:ext>
                  </a:extLst>
                </p:cNvPr>
                <p:cNvSpPr/>
                <p:nvPr/>
              </p:nvSpPr>
              <p:spPr>
                <a:xfrm>
                  <a:off x="433138" y="2943020"/>
                  <a:ext cx="180000" cy="180000"/>
                </a:xfrm>
                <a:prstGeom prst="flowChartConnector">
                  <a:avLst/>
                </a:prstGeom>
                <a:solidFill>
                  <a:srgbClr val="AD4B4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等线" panose="02010600030101010101" pitchFamily="2" charset="-122"/>
                    <a:cs typeface="+mn-cs"/>
                  </a:endParaRPr>
                </a:p>
              </p:txBody>
            </p:sp>
          </p:grpSp>
          <p:sp>
            <p:nvSpPr>
              <p:cNvPr id="11" name="文本框 10">
                <a:extLst>
                  <a:ext uri="{FF2B5EF4-FFF2-40B4-BE49-F238E27FC236}">
                    <a16:creationId xmlns:a16="http://schemas.microsoft.com/office/drawing/2014/main" id="{01C0DAD6-00FB-98A0-A449-6408EDBBF1D1}"/>
                  </a:ext>
                </a:extLst>
              </p:cNvPr>
              <p:cNvSpPr txBox="1"/>
              <p:nvPr/>
            </p:nvSpPr>
            <p:spPr>
              <a:xfrm>
                <a:off x="300785" y="2862760"/>
                <a:ext cx="6404811" cy="1962268"/>
              </a:xfrm>
              <a:prstGeom prst="rect">
                <a:avLst/>
              </a:prstGeom>
              <a:noFill/>
            </p:spPr>
            <p:txBody>
              <a:bodyPr wrap="square" rtlCol="0">
                <a:spAutoFit/>
              </a:bodyPr>
              <a:lstStyle/>
              <a:p>
                <a:pPr marL="0" marR="0" lvl="0" indent="360000" algn="l" defTabSz="457200" rtl="0" eaLnBrk="1" fontAlgn="auto" latinLnBrk="0" hangingPunct="1">
                  <a:lnSpc>
                    <a:spcPct val="114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The required size of the wall poster is </a:t>
                </a:r>
                <a:r>
                  <a:rPr kumimoji="0" lang="en-US" altLang="zh-CN" sz="1800" b="1" i="0" u="none" strike="noStrike" kern="1200" cap="none" spc="0" normalizeH="0" baseline="0" noProof="0" dirty="0">
                    <a:ln>
                      <a:noFill/>
                    </a:ln>
                    <a:solidFill>
                      <a:srgbClr val="C00000"/>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A4</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 (PowerPoint is recommended for design). Please make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your </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wall poster according to the required size.</a:t>
                </a:r>
              </a:p>
              <a:p>
                <a:pPr marL="0" marR="0" lvl="0" indent="360000" algn="l" defTabSz="457200" rtl="0" eaLnBrk="1" fontAlgn="auto" latinLnBrk="0" hangingPunct="1">
                  <a:lnSpc>
                    <a:spcPct val="114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In order to better present your research to participants, you may also </a:t>
                </a:r>
                <a:r>
                  <a:rPr kumimoji="0" lang="en-US" altLang="zh-CN" sz="1800" b="1" i="0" u="none" strike="noStrike" kern="1200" cap="none" spc="0" normalizeH="0" baseline="0" noProof="0" dirty="0">
                    <a:ln>
                      <a:noFill/>
                    </a:ln>
                    <a:solidFill>
                      <a:srgbClr val="C00000"/>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choose to record a video or audio </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(no longer than 5 minutes) to introduce the paper.</a:t>
                </a:r>
                <a:endPar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12" name="文本框 11">
                <a:extLst>
                  <a:ext uri="{FF2B5EF4-FFF2-40B4-BE49-F238E27FC236}">
                    <a16:creationId xmlns:a16="http://schemas.microsoft.com/office/drawing/2014/main" id="{FF4FB803-0775-3666-2F3E-85E5A4416E6D}"/>
                  </a:ext>
                </a:extLst>
              </p:cNvPr>
              <p:cNvSpPr txBox="1"/>
              <p:nvPr/>
            </p:nvSpPr>
            <p:spPr>
              <a:xfrm>
                <a:off x="238595" y="4762994"/>
                <a:ext cx="6404811" cy="391197"/>
              </a:xfrm>
              <a:prstGeom prst="rect">
                <a:avLst/>
              </a:prstGeom>
              <a:noFill/>
            </p:spPr>
            <p:txBody>
              <a:bodyPr wrap="square" rtlCol="0">
                <a:spAutoFit/>
              </a:bodyPr>
              <a:lstStyle/>
              <a:p>
                <a:pPr marL="0" marR="0" lvl="0" indent="360000" algn="l" defTabSz="457200" rtl="0" eaLnBrk="1" fontAlgn="auto" latinLnBrk="0" hangingPunct="1">
                  <a:lnSpc>
                    <a:spcPct val="114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You can use the</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b="1" dirty="0">
                    <a:solidFill>
                      <a:srgbClr val="C00000"/>
                    </a:solidFill>
                    <a:latin typeface="Times New Roman" panose="02020603050405020304" pitchFamily="18" charset="0"/>
                    <a:ea typeface="华文仿宋" panose="02010600040101010101" pitchFamily="2" charset="-122"/>
                    <a:cs typeface="Times New Roman" panose="02020603050405020304" pitchFamily="18" charset="0"/>
                    <a:hlinkClick r:id="rId6" action="ppaction://hlinksldjump"/>
                  </a:rPr>
                  <a:t>Poster-Template</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to</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make your wall poster</a:t>
                </a:r>
                <a:r>
                  <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a:t>
                </a:r>
              </a:p>
            </p:txBody>
          </p:sp>
          <p:grpSp>
            <p:nvGrpSpPr>
              <p:cNvPr id="16" name="组合 15">
                <a:extLst>
                  <a:ext uri="{FF2B5EF4-FFF2-40B4-BE49-F238E27FC236}">
                    <a16:creationId xmlns:a16="http://schemas.microsoft.com/office/drawing/2014/main" id="{4117A95D-6ECB-A9D7-A104-189D11E7F538}"/>
                  </a:ext>
                </a:extLst>
              </p:cNvPr>
              <p:cNvGrpSpPr/>
              <p:nvPr/>
            </p:nvGrpSpPr>
            <p:grpSpPr>
              <a:xfrm>
                <a:off x="433136" y="5210817"/>
                <a:ext cx="4560442" cy="369332"/>
                <a:chOff x="433138" y="2828708"/>
                <a:chExt cx="4560442" cy="369332"/>
              </a:xfrm>
            </p:grpSpPr>
            <p:sp>
              <p:nvSpPr>
                <p:cNvPr id="18" name="文本框 17">
                  <a:extLst>
                    <a:ext uri="{FF2B5EF4-FFF2-40B4-BE49-F238E27FC236}">
                      <a16:creationId xmlns:a16="http://schemas.microsoft.com/office/drawing/2014/main" id="{17464DDD-51A1-2A4C-1FF6-F471D1B0C9D2}"/>
                    </a:ext>
                  </a:extLst>
                </p:cNvPr>
                <p:cNvSpPr txBox="1"/>
                <p:nvPr/>
              </p:nvSpPr>
              <p:spPr>
                <a:xfrm>
                  <a:off x="666222" y="2828708"/>
                  <a:ext cx="432735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Way of Wall Poster Presentation</a:t>
                  </a:r>
                  <a:endParaRPr kumimoji="0" lang="zh-CN" altLang="en-US"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19" name="流程图: 接点 18">
                  <a:extLst>
                    <a:ext uri="{FF2B5EF4-FFF2-40B4-BE49-F238E27FC236}">
                      <a16:creationId xmlns:a16="http://schemas.microsoft.com/office/drawing/2014/main" id="{D6678919-CCB4-BE2F-693A-9E3AA63399FE}"/>
                    </a:ext>
                  </a:extLst>
                </p:cNvPr>
                <p:cNvSpPr/>
                <p:nvPr/>
              </p:nvSpPr>
              <p:spPr>
                <a:xfrm>
                  <a:off x="433138" y="2943020"/>
                  <a:ext cx="180000" cy="180000"/>
                </a:xfrm>
                <a:prstGeom prst="flowChartConnector">
                  <a:avLst/>
                </a:prstGeom>
                <a:solidFill>
                  <a:srgbClr val="AD4B4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等线" panose="02010600030101010101" pitchFamily="2" charset="-122"/>
                    <a:cs typeface="+mn-cs"/>
                  </a:endParaRPr>
                </a:p>
              </p:txBody>
            </p:sp>
          </p:grpSp>
          <p:sp>
            <p:nvSpPr>
              <p:cNvPr id="17" name="文本框 16">
                <a:extLst>
                  <a:ext uri="{FF2B5EF4-FFF2-40B4-BE49-F238E27FC236}">
                    <a16:creationId xmlns:a16="http://schemas.microsoft.com/office/drawing/2014/main" id="{545771C1-CB85-B292-5563-8A1BCB1B2E6D}"/>
                  </a:ext>
                </a:extLst>
              </p:cNvPr>
              <p:cNvSpPr txBox="1"/>
              <p:nvPr/>
            </p:nvSpPr>
            <p:spPr>
              <a:xfrm>
                <a:off x="300785" y="5497708"/>
                <a:ext cx="6404811" cy="416332"/>
              </a:xfrm>
              <a:prstGeom prst="rect">
                <a:avLst/>
              </a:prstGeom>
              <a:noFill/>
            </p:spPr>
            <p:txBody>
              <a:bodyPr wrap="square" rtlCol="0">
                <a:spAutoFit/>
              </a:bodyPr>
              <a:lstStyle/>
              <a:p>
                <a:pPr marL="0" marR="0" lvl="0" indent="360000" algn="l" defTabSz="457200" rtl="0" eaLnBrk="1" fontAlgn="auto" latinLnBrk="0" hangingPunct="1">
                  <a:lnSpc>
                    <a:spcPct val="125000"/>
                  </a:lnSpc>
                  <a:spcBef>
                    <a:spcPts val="0"/>
                  </a:spcBef>
                  <a:spcAft>
                    <a:spcPts val="0"/>
                  </a:spcAft>
                  <a:buClrTx/>
                  <a:buSzTx/>
                  <a:buFontTx/>
                  <a:buNone/>
                  <a:tabLst/>
                  <a:defRPr/>
                </a:pPr>
                <a:r>
                  <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①</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Set</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to</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scroll</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at</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the</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website;</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②</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Present on the conference</a:t>
                </a:r>
                <a:endPar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grpSp>
            <p:nvGrpSpPr>
              <p:cNvPr id="21" name="组合 20">
                <a:extLst>
                  <a:ext uri="{FF2B5EF4-FFF2-40B4-BE49-F238E27FC236}">
                    <a16:creationId xmlns:a16="http://schemas.microsoft.com/office/drawing/2014/main" id="{042CA410-9F23-C6FC-CB30-FDFE27F478A0}"/>
                  </a:ext>
                </a:extLst>
              </p:cNvPr>
              <p:cNvGrpSpPr/>
              <p:nvPr/>
            </p:nvGrpSpPr>
            <p:grpSpPr>
              <a:xfrm>
                <a:off x="433134" y="5914040"/>
                <a:ext cx="4560442" cy="369332"/>
                <a:chOff x="433138" y="2828708"/>
                <a:chExt cx="4560442" cy="369332"/>
              </a:xfrm>
            </p:grpSpPr>
            <p:sp>
              <p:nvSpPr>
                <p:cNvPr id="23" name="文本框 22">
                  <a:extLst>
                    <a:ext uri="{FF2B5EF4-FFF2-40B4-BE49-F238E27FC236}">
                      <a16:creationId xmlns:a16="http://schemas.microsoft.com/office/drawing/2014/main" id="{CA682DEF-E1D6-BD95-FE4F-A0E500B32E84}"/>
                    </a:ext>
                  </a:extLst>
                </p:cNvPr>
                <p:cNvSpPr txBox="1"/>
                <p:nvPr/>
              </p:nvSpPr>
              <p:spPr>
                <a:xfrm>
                  <a:off x="666222" y="2828708"/>
                  <a:ext cx="432735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Submission</a:t>
                  </a:r>
                  <a:r>
                    <a:rPr lang="zh-CN" altLang="en-US"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Date</a:t>
                  </a:r>
                  <a:r>
                    <a:rPr lang="zh-CN" altLang="en-US"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and</a:t>
                  </a:r>
                  <a:r>
                    <a:rPr lang="zh-CN" altLang="en-US"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Way </a:t>
                  </a:r>
                  <a:endParaRPr kumimoji="0" lang="zh-CN" altLang="en-US"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24" name="流程图: 接点 23">
                  <a:extLst>
                    <a:ext uri="{FF2B5EF4-FFF2-40B4-BE49-F238E27FC236}">
                      <a16:creationId xmlns:a16="http://schemas.microsoft.com/office/drawing/2014/main" id="{CAB44E08-2193-0615-7C01-5ADC67A420D6}"/>
                    </a:ext>
                  </a:extLst>
                </p:cNvPr>
                <p:cNvSpPr/>
                <p:nvPr/>
              </p:nvSpPr>
              <p:spPr>
                <a:xfrm>
                  <a:off x="433138" y="2943020"/>
                  <a:ext cx="180000" cy="180000"/>
                </a:xfrm>
                <a:prstGeom prst="flowChartConnector">
                  <a:avLst/>
                </a:prstGeom>
                <a:solidFill>
                  <a:srgbClr val="AD4B4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等线" panose="02010600030101010101" pitchFamily="2" charset="-122"/>
                    <a:cs typeface="+mn-cs"/>
                  </a:endParaRPr>
                </a:p>
              </p:txBody>
            </p:sp>
          </p:grpSp>
          <p:sp>
            <p:nvSpPr>
              <p:cNvPr id="22" name="文本框 21">
                <a:extLst>
                  <a:ext uri="{FF2B5EF4-FFF2-40B4-BE49-F238E27FC236}">
                    <a16:creationId xmlns:a16="http://schemas.microsoft.com/office/drawing/2014/main" id="{1EB768E2-0D94-8FBD-FA63-80E99E132F64}"/>
                  </a:ext>
                </a:extLst>
              </p:cNvPr>
              <p:cNvSpPr txBox="1"/>
              <p:nvPr/>
            </p:nvSpPr>
            <p:spPr>
              <a:xfrm>
                <a:off x="300784" y="6255457"/>
                <a:ext cx="6404811" cy="1014893"/>
              </a:xfrm>
              <a:prstGeom prst="rect">
                <a:avLst/>
              </a:prstGeom>
              <a:noFill/>
            </p:spPr>
            <p:txBody>
              <a:bodyPr wrap="square" rtlCol="0">
                <a:spAutoFit/>
              </a:bodyPr>
              <a:lstStyle/>
              <a:p>
                <a:pPr marL="0" marR="0" lvl="0" indent="360000" algn="l" defTabSz="457200" rtl="0" eaLnBrk="1" fontAlgn="auto" latinLnBrk="0" hangingPunct="1">
                  <a:lnSpc>
                    <a:spcPct val="114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Please </a:t>
                </a:r>
                <a:r>
                  <a:rPr kumimoji="0" lang="en-US" altLang="zh-CN" sz="1800" b="1" i="0" u="none" strike="noStrike" kern="1200" cap="none" spc="0" normalizeH="0" baseline="0" noProof="0" dirty="0">
                    <a:ln>
                      <a:noFill/>
                    </a:ln>
                    <a:solidFill>
                      <a:srgbClr val="C00000"/>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submit your poster (Word/PPT/PDF) </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and video or audio (if any) to the conference email or conference committee member </a:t>
                </a:r>
                <a:r>
                  <a:rPr kumimoji="0" lang="en-US" altLang="zh-CN" sz="1800" b="1" i="0" u="none" strike="noStrike" kern="1200" cap="none" spc="0" normalizeH="0" baseline="0" noProof="0" dirty="0">
                    <a:ln>
                      <a:noFill/>
                    </a:ln>
                    <a:solidFill>
                      <a:srgbClr val="C00000"/>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no later than one week before the conference</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a:t>
                </a:r>
                <a:endPar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30" name="文本框 29">
                <a:extLst>
                  <a:ext uri="{FF2B5EF4-FFF2-40B4-BE49-F238E27FC236}">
                    <a16:creationId xmlns:a16="http://schemas.microsoft.com/office/drawing/2014/main" id="{745F17AC-18A3-0A31-3174-3BC7650FC9F2}"/>
                  </a:ext>
                </a:extLst>
              </p:cNvPr>
              <p:cNvSpPr txBox="1"/>
              <p:nvPr/>
            </p:nvSpPr>
            <p:spPr>
              <a:xfrm>
                <a:off x="666218" y="7390561"/>
                <a:ext cx="5890995"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Tips </a:t>
                </a:r>
                <a:r>
                  <a:rPr kumimoji="0" lang="zh-CN" altLang="en-US"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a:t>
                </a:r>
                <a:r>
                  <a:rPr kumimoji="0" lang="en-US" altLang="zh-CN"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Make </a:t>
                </a:r>
                <a:r>
                  <a:rPr lang="en-US" altLang="zh-CN"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Wall Poster by </a:t>
                </a:r>
                <a:r>
                  <a:rPr kumimoji="0" lang="en-US" altLang="zh-CN"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PowerPoint</a:t>
                </a:r>
                <a:r>
                  <a:rPr lang="zh-CN" altLang="en-US"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software</a:t>
                </a:r>
                <a:r>
                  <a:rPr kumimoji="0" lang="zh-CN" altLang="en-US"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a:t>
                </a:r>
              </a:p>
            </p:txBody>
          </p:sp>
          <p:sp>
            <p:nvSpPr>
              <p:cNvPr id="29" name="文本框 28">
                <a:extLst>
                  <a:ext uri="{FF2B5EF4-FFF2-40B4-BE49-F238E27FC236}">
                    <a16:creationId xmlns:a16="http://schemas.microsoft.com/office/drawing/2014/main" id="{80EDD35C-B161-916C-BE7C-A89E2AB2579E}"/>
                  </a:ext>
                </a:extLst>
              </p:cNvPr>
              <p:cNvSpPr txBox="1"/>
              <p:nvPr/>
            </p:nvSpPr>
            <p:spPr>
              <a:xfrm>
                <a:off x="300784" y="7756570"/>
                <a:ext cx="6404811" cy="752385"/>
              </a:xfrm>
              <a:prstGeom prst="rect">
                <a:avLst/>
              </a:prstGeom>
              <a:noFill/>
            </p:spPr>
            <p:txBody>
              <a:bodyPr wrap="square" rtlCol="0">
                <a:spAutoFit/>
              </a:bodyPr>
              <a:lstStyle/>
              <a:p>
                <a:pPr marL="0" marR="0" lvl="0" indent="360000" algn="l" defTabSz="457200" rtl="0" eaLnBrk="1" fontAlgn="auto" latinLnBrk="0" hangingPunct="1">
                  <a:lnSpc>
                    <a:spcPct val="125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New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Slide</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—Design—</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Slide</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Size: </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A4—Make Wall Poster Presentation</a:t>
                </a:r>
                <a:endPar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36" name="箭头: V 形 35">
                <a:extLst>
                  <a:ext uri="{FF2B5EF4-FFF2-40B4-BE49-F238E27FC236}">
                    <a16:creationId xmlns:a16="http://schemas.microsoft.com/office/drawing/2014/main" id="{F69E2E0B-05E5-D5F0-5CE3-2544FE07719D}"/>
                  </a:ext>
                </a:extLst>
              </p:cNvPr>
              <p:cNvSpPr/>
              <p:nvPr/>
            </p:nvSpPr>
            <p:spPr>
              <a:xfrm>
                <a:off x="444917" y="7482639"/>
                <a:ext cx="194540" cy="182102"/>
              </a:xfrm>
              <a:prstGeom prst="chevron">
                <a:avLst/>
              </a:prstGeom>
              <a:solidFill>
                <a:srgbClr val="AD4B4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grpSp>
      </p:grpSp>
    </p:spTree>
    <p:extLst>
      <p:ext uri="{BB962C8B-B14F-4D97-AF65-F5344CB8AC3E}">
        <p14:creationId xmlns:p14="http://schemas.microsoft.com/office/powerpoint/2010/main" val="3006054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92000">
              <a:srgbClr val="FDECEF"/>
            </a:gs>
            <a:gs pos="14000">
              <a:srgbClr val="F8B6C0"/>
            </a:gs>
            <a:gs pos="95000">
              <a:srgbClr val="F9C1C9"/>
            </a:gs>
          </a:gsLst>
          <a:lin ang="16200000" scaled="0"/>
        </a:gradFill>
        <a:effectLst/>
      </p:bgPr>
    </p:bg>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988A3535-BE84-A529-0C6A-4BA032D98604}"/>
              </a:ext>
            </a:extLst>
          </p:cNvPr>
          <p:cNvSpPr txBox="1"/>
          <p:nvPr/>
        </p:nvSpPr>
        <p:spPr>
          <a:xfrm>
            <a:off x="1636294" y="68696"/>
            <a:ext cx="4837698"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2000" dirty="0">
                <a:solidFill>
                  <a:prstClr val="black"/>
                </a:solidFill>
                <a:latin typeface="华文中宋" panose="02010600040101010101" pitchFamily="2" charset="-122"/>
                <a:ea typeface="华文中宋" panose="02010600040101010101" pitchFamily="2" charset="-122"/>
              </a:rPr>
              <a:t>   </a:t>
            </a:r>
            <a:r>
              <a:rPr lang="en-US" altLang="zh-CN" sz="2400" b="1" dirty="0">
                <a:solidFill>
                  <a:prstClr val="black"/>
                </a:solidFill>
                <a:latin typeface="Times New Roman" panose="02020603050405020304" pitchFamily="18" charset="0"/>
                <a:ea typeface="华文中宋" panose="02010600040101010101" pitchFamily="2" charset="-122"/>
                <a:cs typeface="Times New Roman" panose="02020603050405020304" pitchFamily="18" charset="0"/>
              </a:rPr>
              <a:t>Wall</a:t>
            </a:r>
            <a:r>
              <a:rPr lang="zh-CN" altLang="en-US" sz="2400" b="1" dirty="0">
                <a:solidFill>
                  <a:prstClr val="black"/>
                </a:solidFill>
                <a:latin typeface="Times New Roman" panose="02020603050405020304" pitchFamily="18" charset="0"/>
                <a:ea typeface="华文中宋" panose="02010600040101010101" pitchFamily="2" charset="-122"/>
                <a:cs typeface="Times New Roman" panose="02020603050405020304" pitchFamily="18" charset="0"/>
              </a:rPr>
              <a:t> </a:t>
            </a:r>
            <a:r>
              <a:rPr kumimoji="0" lang="en-US" altLang="zh-CN" sz="2400" b="1" i="0" u="none" strike="noStrike" kern="1200" cap="none" spc="0" normalizeH="0" baseline="0" noProof="0" dirty="0">
                <a:ln>
                  <a:noFill/>
                </a:ln>
                <a:solidFill>
                  <a:prstClr val="black"/>
                </a:solidFill>
                <a:effectLst/>
                <a:uLnTx/>
                <a:uFillTx/>
                <a:latin typeface="Times New Roman" panose="02020603050405020304" pitchFamily="18" charset="0"/>
                <a:ea typeface="华文中宋" panose="02010600040101010101" pitchFamily="2" charset="-122"/>
                <a:cs typeface="Times New Roman" panose="02020603050405020304" pitchFamily="18" charset="0"/>
              </a:rPr>
              <a:t>Poster - ICAMS 2024</a:t>
            </a:r>
            <a:endParaRPr kumimoji="0" lang="zh-CN" altLang="en-US" sz="2400" b="1" i="0" u="none" strike="noStrike" kern="1200" cap="none" spc="0" normalizeH="0" baseline="0" noProof="0" dirty="0">
              <a:ln>
                <a:noFill/>
              </a:ln>
              <a:solidFill>
                <a:prstClr val="black"/>
              </a:solidFill>
              <a:effectLst/>
              <a:uLnTx/>
              <a:uFillTx/>
              <a:latin typeface="Times New Roman" panose="02020603050405020304" pitchFamily="18" charset="0"/>
              <a:ea typeface="华文中宋" panose="02010600040101010101" pitchFamily="2" charset="-122"/>
              <a:cs typeface="Times New Roman" panose="02020603050405020304" pitchFamily="18" charset="0"/>
            </a:endParaRPr>
          </a:p>
        </p:txBody>
      </p:sp>
      <p:pic>
        <p:nvPicPr>
          <p:cNvPr id="4" name="图片 3">
            <a:hlinkClick r:id="rId2"/>
            <a:extLst>
              <a:ext uri="{FF2B5EF4-FFF2-40B4-BE49-F238E27FC236}">
                <a16:creationId xmlns:a16="http://schemas.microsoft.com/office/drawing/2014/main" id="{E87DA776-1DD5-C45B-2073-BAA1B24434D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1" y="142732"/>
            <a:ext cx="855245" cy="410518"/>
          </a:xfrm>
          <a:prstGeom prst="rect">
            <a:avLst/>
          </a:prstGeom>
        </p:spPr>
      </p:pic>
      <p:pic>
        <p:nvPicPr>
          <p:cNvPr id="15" name="图片 14">
            <a:hlinkClick r:id="rId4"/>
            <a:extLst>
              <a:ext uri="{FF2B5EF4-FFF2-40B4-BE49-F238E27FC236}">
                <a16:creationId xmlns:a16="http://schemas.microsoft.com/office/drawing/2014/main" id="{23D2B741-F4CD-415E-6291-598C17AD784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5408" y="9497670"/>
            <a:ext cx="1480886" cy="353948"/>
          </a:xfrm>
          <a:prstGeom prst="rect">
            <a:avLst/>
          </a:prstGeom>
        </p:spPr>
      </p:pic>
      <p:grpSp>
        <p:nvGrpSpPr>
          <p:cNvPr id="56" name="组合 55">
            <a:extLst>
              <a:ext uri="{FF2B5EF4-FFF2-40B4-BE49-F238E27FC236}">
                <a16:creationId xmlns:a16="http://schemas.microsoft.com/office/drawing/2014/main" id="{0CF8B5C2-E991-5563-4D12-DCC9D85E6821}"/>
              </a:ext>
            </a:extLst>
          </p:cNvPr>
          <p:cNvGrpSpPr/>
          <p:nvPr/>
        </p:nvGrpSpPr>
        <p:grpSpPr>
          <a:xfrm>
            <a:off x="107177" y="616159"/>
            <a:ext cx="6643646" cy="8813397"/>
            <a:chOff x="506413" y="609600"/>
            <a:chExt cx="31391225" cy="41643300"/>
          </a:xfrm>
        </p:grpSpPr>
        <p:grpSp>
          <p:nvGrpSpPr>
            <p:cNvPr id="57" name="组合 56">
              <a:extLst>
                <a:ext uri="{FF2B5EF4-FFF2-40B4-BE49-F238E27FC236}">
                  <a16:creationId xmlns:a16="http://schemas.microsoft.com/office/drawing/2014/main" id="{E7528276-14AA-EB04-B312-9209B1FAE451}"/>
                </a:ext>
              </a:extLst>
            </p:cNvPr>
            <p:cNvGrpSpPr/>
            <p:nvPr/>
          </p:nvGrpSpPr>
          <p:grpSpPr>
            <a:xfrm>
              <a:off x="561975" y="6670675"/>
              <a:ext cx="31203900" cy="35582225"/>
              <a:chOff x="561975" y="6670675"/>
              <a:chExt cx="31203900" cy="35582225"/>
            </a:xfrm>
          </p:grpSpPr>
          <p:sp>
            <p:nvSpPr>
              <p:cNvPr id="63" name="AutoShape 50">
                <a:extLst>
                  <a:ext uri="{FF2B5EF4-FFF2-40B4-BE49-F238E27FC236}">
                    <a16:creationId xmlns:a16="http://schemas.microsoft.com/office/drawing/2014/main" id="{8D045BBA-7512-E8DD-D410-35FB2E17E668}"/>
                  </a:ext>
                </a:extLst>
              </p:cNvPr>
              <p:cNvSpPr>
                <a:spLocks noChangeArrowheads="1"/>
              </p:cNvSpPr>
              <p:nvPr/>
            </p:nvSpPr>
            <p:spPr bwMode="auto">
              <a:xfrm>
                <a:off x="16521113" y="6708775"/>
                <a:ext cx="15244762" cy="35544125"/>
              </a:xfrm>
              <a:prstGeom prst="roundRect">
                <a:avLst>
                  <a:gd name="adj" fmla="val 7000"/>
                </a:avLst>
              </a:prstGeom>
              <a:solidFill>
                <a:schemeClr val="bg1"/>
              </a:solidFill>
              <a:ln w="9525">
                <a:solidFill>
                  <a:srgbClr val="BA6A43"/>
                </a:solidFill>
                <a:round/>
                <a:headEnd/>
                <a:tailEnd/>
              </a:ln>
            </p:spPr>
            <p:txBody>
              <a:bodyPr wrap="none" lIns="33337" tIns="16668" rIns="33337" bIns="16668" anchor="ct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zh-CN" sz="1799"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64" name="AutoShape 4">
                <a:extLst>
                  <a:ext uri="{FF2B5EF4-FFF2-40B4-BE49-F238E27FC236}">
                    <a16:creationId xmlns:a16="http://schemas.microsoft.com/office/drawing/2014/main" id="{93190A10-751D-CE10-1611-D30BB9CBD088}"/>
                  </a:ext>
                </a:extLst>
              </p:cNvPr>
              <p:cNvSpPr>
                <a:spLocks noChangeArrowheads="1"/>
              </p:cNvSpPr>
              <p:nvPr/>
            </p:nvSpPr>
            <p:spPr bwMode="auto">
              <a:xfrm>
                <a:off x="561975" y="6670675"/>
                <a:ext cx="15246350" cy="35544125"/>
              </a:xfrm>
              <a:prstGeom prst="roundRect">
                <a:avLst>
                  <a:gd name="adj" fmla="val 7000"/>
                </a:avLst>
              </a:prstGeom>
              <a:solidFill>
                <a:schemeClr val="bg1"/>
              </a:solidFill>
              <a:ln w="9525">
                <a:solidFill>
                  <a:srgbClr val="BA6A43"/>
                </a:solidFill>
                <a:round/>
                <a:headEnd/>
                <a:tailEnd/>
              </a:ln>
            </p:spPr>
            <p:txBody>
              <a:bodyPr wrap="none" lIns="33337" tIns="16668" rIns="33337" bIns="16668" anchor="ct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zh-CN" sz="1799"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65" name="Text Box 9">
                <a:extLst>
                  <a:ext uri="{FF2B5EF4-FFF2-40B4-BE49-F238E27FC236}">
                    <a16:creationId xmlns:a16="http://schemas.microsoft.com/office/drawing/2014/main" id="{DDF88941-1FFC-22E4-84B2-96B3786DAD21}"/>
                  </a:ext>
                </a:extLst>
              </p:cNvPr>
              <p:cNvSpPr txBox="1">
                <a:spLocks noChangeArrowheads="1"/>
              </p:cNvSpPr>
              <p:nvPr/>
            </p:nvSpPr>
            <p:spPr bwMode="auto">
              <a:xfrm>
                <a:off x="777874" y="8645526"/>
                <a:ext cx="14701838" cy="20541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defTabSz="603250">
                  <a:defRPr sz="8500">
                    <a:solidFill>
                      <a:schemeClr val="tx1"/>
                    </a:solidFill>
                    <a:latin typeface="Calibri" panose="020F0502020204030204" pitchFamily="34" charset="0"/>
                    <a:ea typeface="宋体" panose="02010600030101010101" pitchFamily="2" charset="-122"/>
                  </a:defRPr>
                </a:lvl1pPr>
                <a:lvl2pPr marL="742950" indent="-285750" defTabSz="603250">
                  <a:defRPr sz="8500">
                    <a:solidFill>
                      <a:schemeClr val="tx1"/>
                    </a:solidFill>
                    <a:latin typeface="Calibri" panose="020F0502020204030204" pitchFamily="34" charset="0"/>
                    <a:ea typeface="宋体" panose="02010600030101010101" pitchFamily="2" charset="-122"/>
                  </a:defRPr>
                </a:lvl2pPr>
                <a:lvl3pPr marL="1143000" indent="-228600" defTabSz="603250">
                  <a:defRPr sz="8500">
                    <a:solidFill>
                      <a:schemeClr val="tx1"/>
                    </a:solidFill>
                    <a:latin typeface="Calibri" panose="020F0502020204030204" pitchFamily="34" charset="0"/>
                    <a:ea typeface="宋体" panose="02010600030101010101" pitchFamily="2" charset="-122"/>
                  </a:defRPr>
                </a:lvl3pPr>
                <a:lvl4pPr marL="1600200" indent="-228600" defTabSz="603250">
                  <a:defRPr sz="8500">
                    <a:solidFill>
                      <a:schemeClr val="tx1"/>
                    </a:solidFill>
                    <a:latin typeface="Calibri" panose="020F0502020204030204" pitchFamily="34" charset="0"/>
                    <a:ea typeface="宋体" panose="02010600030101010101" pitchFamily="2" charset="-122"/>
                  </a:defRPr>
                </a:lvl4pPr>
                <a:lvl5pPr marL="2057400" indent="-228600" defTabSz="603250">
                  <a:defRPr sz="8500">
                    <a:solidFill>
                      <a:schemeClr val="tx1"/>
                    </a:solidFill>
                    <a:latin typeface="Calibri" panose="020F0502020204030204" pitchFamily="34" charset="0"/>
                    <a:ea typeface="宋体" panose="02010600030101010101" pitchFamily="2" charset="-122"/>
                  </a:defRPr>
                </a:lvl5pPr>
                <a:lvl6pPr marL="25146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603250" rtl="0" eaLnBrk="0" fontAlgn="auto" latinLnBrk="0" hangingPunct="0">
                  <a:lnSpc>
                    <a:spcPct val="95000"/>
                  </a:lnSpc>
                  <a:spcBef>
                    <a:spcPts val="0"/>
                  </a:spcBef>
                  <a:spcAft>
                    <a:spcPts val="0"/>
                  </a:spcAft>
                  <a:buClrTx/>
                  <a:buSzTx/>
                  <a:buFontTx/>
                  <a:buNone/>
                  <a:tabLst/>
                  <a:defRPr/>
                </a:pPr>
                <a:r>
                  <a:rPr kumimoji="0" lang="en-US" altLang="zh-CN" sz="592"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marL="0" marR="0" lvl="0" indent="0" algn="l" defTabSz="603250" rtl="0" eaLnBrk="0" fontAlgn="auto" latinLnBrk="0" hangingPunct="0">
                  <a:lnSpc>
                    <a:spcPct val="95000"/>
                  </a:lnSpc>
                  <a:spcBef>
                    <a:spcPts val="0"/>
                  </a:spcBef>
                  <a:spcAft>
                    <a:spcPts val="0"/>
                  </a:spcAft>
                  <a:buClrTx/>
                  <a:buSzTx/>
                  <a:buFontTx/>
                  <a:buNone/>
                  <a:tabLst/>
                  <a:defRPr/>
                </a:pPr>
                <a:endParaRPr kumimoji="0" lang="en-US" altLang="zh-CN" sz="592"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tabLst/>
                  <a:defRPr/>
                </a:pPr>
                <a:r>
                  <a:rPr kumimoji="0" lang="en-US" altLang="zh-CN" sz="592"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marL="0" marR="0" lvl="0" indent="0" algn="l" defTabSz="603250" rtl="0" eaLnBrk="0" fontAlgn="auto" latinLnBrk="0" hangingPunct="0">
                  <a:lnSpc>
                    <a:spcPct val="95000"/>
                  </a:lnSpc>
                  <a:spcBef>
                    <a:spcPts val="0"/>
                  </a:spcBef>
                  <a:spcAft>
                    <a:spcPts val="0"/>
                  </a:spcAft>
                  <a:buClrTx/>
                  <a:buSzTx/>
                  <a:buFontTx/>
                  <a:buNone/>
                  <a:tabLst/>
                  <a:defRPr/>
                </a:pPr>
                <a:endParaRPr kumimoji="0" lang="en-US" altLang="zh-CN" sz="592"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tabLst/>
                  <a:defRPr/>
                </a:pPr>
                <a:r>
                  <a:rPr kumimoji="0" lang="en-US" altLang="zh-CN" sz="592"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marL="0" marR="0" lvl="0" indent="0" algn="l" defTabSz="603250" rtl="0" eaLnBrk="0" fontAlgn="auto" latinLnBrk="0" hangingPunct="0">
                  <a:lnSpc>
                    <a:spcPct val="95000"/>
                  </a:lnSpc>
                  <a:spcBef>
                    <a:spcPts val="0"/>
                  </a:spcBef>
                  <a:spcAft>
                    <a:spcPts val="0"/>
                  </a:spcAft>
                  <a:buClrTx/>
                  <a:buSzTx/>
                  <a:buFontTx/>
                  <a:buNone/>
                  <a:tabLst/>
                  <a:defRPr/>
                </a:pPr>
                <a:endParaRPr kumimoji="0" lang="en-US" altLang="zh-CN" sz="592"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tabLst/>
                  <a:defRPr/>
                </a:pPr>
                <a:r>
                  <a:rPr kumimoji="0" lang="en-US" altLang="zh-CN" sz="592"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marL="0" marR="0" lvl="0" indent="0" algn="l" defTabSz="603250" rtl="0" eaLnBrk="0" fontAlgn="auto" latinLnBrk="0" hangingPunct="0">
                  <a:lnSpc>
                    <a:spcPct val="95000"/>
                  </a:lnSpc>
                  <a:spcBef>
                    <a:spcPts val="0"/>
                  </a:spcBef>
                  <a:spcAft>
                    <a:spcPts val="0"/>
                  </a:spcAft>
                  <a:buClrTx/>
                  <a:buSzTx/>
                  <a:buFontTx/>
                  <a:buNone/>
                  <a:tabLst/>
                  <a:defRPr/>
                </a:pPr>
                <a:endParaRPr kumimoji="0" lang="en-US" altLang="zh-CN" sz="592"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tabLst/>
                  <a:defRPr/>
                </a:pPr>
                <a:r>
                  <a:rPr kumimoji="0" lang="en-US" altLang="zh-CN" sz="592"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marL="0" marR="0" lvl="0" indent="0" algn="l" defTabSz="603250" rtl="0" eaLnBrk="0" fontAlgn="auto" latinLnBrk="0" hangingPunct="0">
                  <a:lnSpc>
                    <a:spcPct val="95000"/>
                  </a:lnSpc>
                  <a:spcBef>
                    <a:spcPts val="0"/>
                  </a:spcBef>
                  <a:spcAft>
                    <a:spcPts val="0"/>
                  </a:spcAft>
                  <a:buClrTx/>
                  <a:buSzTx/>
                  <a:buFontTx/>
                  <a:buNone/>
                  <a:tabLst/>
                  <a:defRPr/>
                </a:pPr>
                <a:endParaRPr kumimoji="0" lang="en-US" altLang="zh-CN" sz="592"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tabLst/>
                  <a:defRPr/>
                </a:pPr>
                <a:r>
                  <a:rPr kumimoji="0" lang="en-US" altLang="zh-CN" sz="592"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marL="0" marR="0" lvl="0" indent="0" algn="l" defTabSz="603250" rtl="0" eaLnBrk="0" fontAlgn="auto" latinLnBrk="0" hangingPunct="0">
                  <a:lnSpc>
                    <a:spcPct val="95000"/>
                  </a:lnSpc>
                  <a:spcBef>
                    <a:spcPts val="0"/>
                  </a:spcBef>
                  <a:spcAft>
                    <a:spcPts val="0"/>
                  </a:spcAft>
                  <a:buClrTx/>
                  <a:buSzTx/>
                  <a:buFontTx/>
                  <a:buNone/>
                  <a:tabLst/>
                  <a:defRPr/>
                </a:pPr>
                <a:endParaRPr kumimoji="0" lang="en-US" altLang="zh-CN" sz="592"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tabLst/>
                  <a:defRPr/>
                </a:pPr>
                <a:endParaRPr kumimoji="0" lang="en-US" altLang="zh-CN" sz="592"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tabLst/>
                  <a:defRPr/>
                </a:pPr>
                <a:endParaRPr kumimoji="0" lang="en-US" altLang="zh-CN" sz="592"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p:txBody>
          </p:sp>
          <p:sp>
            <p:nvSpPr>
              <p:cNvPr id="66" name="Text Box 10">
                <a:extLst>
                  <a:ext uri="{FF2B5EF4-FFF2-40B4-BE49-F238E27FC236}">
                    <a16:creationId xmlns:a16="http://schemas.microsoft.com/office/drawing/2014/main" id="{34222989-8621-D47E-7C47-69C824B88968}"/>
                  </a:ext>
                </a:extLst>
              </p:cNvPr>
              <p:cNvSpPr txBox="1">
                <a:spLocks noChangeArrowheads="1"/>
              </p:cNvSpPr>
              <p:nvPr/>
            </p:nvSpPr>
            <p:spPr bwMode="auto">
              <a:xfrm>
                <a:off x="2489199" y="29916436"/>
                <a:ext cx="9299575" cy="1399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zh-CN" altLang="en-US" sz="1799"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实验方法 </a:t>
                </a:r>
                <a:r>
                  <a:rPr kumimoji="0" lang="en-US" altLang="zh-CN" sz="1799"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Methods</a:t>
                </a:r>
              </a:p>
            </p:txBody>
          </p:sp>
          <p:sp>
            <p:nvSpPr>
              <p:cNvPr id="67" name="Text Box 11">
                <a:extLst>
                  <a:ext uri="{FF2B5EF4-FFF2-40B4-BE49-F238E27FC236}">
                    <a16:creationId xmlns:a16="http://schemas.microsoft.com/office/drawing/2014/main" id="{C29114C7-B825-C937-D65A-09B546D5D0BB}"/>
                  </a:ext>
                </a:extLst>
              </p:cNvPr>
              <p:cNvSpPr txBox="1">
                <a:spLocks noChangeArrowheads="1"/>
              </p:cNvSpPr>
              <p:nvPr/>
            </p:nvSpPr>
            <p:spPr bwMode="auto">
              <a:xfrm>
                <a:off x="17068800" y="26693811"/>
                <a:ext cx="13309602" cy="1399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tabLst/>
                  <a:defRPr/>
                </a:pPr>
                <a:r>
                  <a:rPr kumimoji="0" lang="zh-CN" altLang="en-US" sz="1799"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实验结论 </a:t>
                </a:r>
                <a:r>
                  <a:rPr kumimoji="0" lang="en-US" altLang="zh-CN" sz="1799"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Conclusions</a:t>
                </a:r>
              </a:p>
            </p:txBody>
          </p:sp>
          <p:sp>
            <p:nvSpPr>
              <p:cNvPr id="68" name="Text Box 19">
                <a:extLst>
                  <a:ext uri="{FF2B5EF4-FFF2-40B4-BE49-F238E27FC236}">
                    <a16:creationId xmlns:a16="http://schemas.microsoft.com/office/drawing/2014/main" id="{F373C39E-5290-D948-AF66-35674D86E7C0}"/>
                  </a:ext>
                </a:extLst>
              </p:cNvPr>
              <p:cNvSpPr txBox="1">
                <a:spLocks noChangeArrowheads="1"/>
              </p:cNvSpPr>
              <p:nvPr/>
            </p:nvSpPr>
            <p:spPr bwMode="auto">
              <a:xfrm>
                <a:off x="17370425" y="18032414"/>
                <a:ext cx="6132511" cy="1075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zh-CN" altLang="en-US" sz="1354" b="1" i="1"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rPr>
                  <a:t>插图 </a:t>
                </a:r>
                <a:r>
                  <a:rPr kumimoji="0" lang="en-US" altLang="zh-CN" sz="1354" b="1" i="1"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rPr>
                  <a:t>Figure #1</a:t>
                </a:r>
              </a:p>
            </p:txBody>
          </p:sp>
          <p:sp>
            <p:nvSpPr>
              <p:cNvPr id="69" name="Text Box 25">
                <a:extLst>
                  <a:ext uri="{FF2B5EF4-FFF2-40B4-BE49-F238E27FC236}">
                    <a16:creationId xmlns:a16="http://schemas.microsoft.com/office/drawing/2014/main" id="{26BF414A-CE7D-7C80-F3FC-832D26F9B953}"/>
                  </a:ext>
                </a:extLst>
              </p:cNvPr>
              <p:cNvSpPr txBox="1">
                <a:spLocks noChangeArrowheads="1"/>
              </p:cNvSpPr>
              <p:nvPr/>
            </p:nvSpPr>
            <p:spPr bwMode="auto">
              <a:xfrm>
                <a:off x="24815802" y="17997487"/>
                <a:ext cx="6132511" cy="1075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tabLst/>
                  <a:defRPr/>
                </a:pPr>
                <a:r>
                  <a:rPr kumimoji="0" lang="zh-CN" altLang="en-US" sz="1354" b="1" i="1"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rPr>
                  <a:t>插图 </a:t>
                </a:r>
                <a:r>
                  <a:rPr kumimoji="0" lang="en-US" altLang="zh-CN" sz="1354" b="1" i="1"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rPr>
                  <a:t>Figure #2</a:t>
                </a:r>
              </a:p>
            </p:txBody>
          </p:sp>
          <p:sp>
            <p:nvSpPr>
              <p:cNvPr id="70" name="AutoShape 26">
                <a:extLst>
                  <a:ext uri="{FF2B5EF4-FFF2-40B4-BE49-F238E27FC236}">
                    <a16:creationId xmlns:a16="http://schemas.microsoft.com/office/drawing/2014/main" id="{A024F18C-F263-AE5C-3DF6-001CF0CF866C}"/>
                  </a:ext>
                </a:extLst>
              </p:cNvPr>
              <p:cNvSpPr>
                <a:spLocks noChangeArrowheads="1"/>
              </p:cNvSpPr>
              <p:nvPr/>
            </p:nvSpPr>
            <p:spPr bwMode="auto">
              <a:xfrm>
                <a:off x="24841200" y="19589750"/>
                <a:ext cx="6188075" cy="5116513"/>
              </a:xfrm>
              <a:prstGeom prst="flowChartOr">
                <a:avLst/>
              </a:prstGeom>
              <a:solidFill>
                <a:schemeClr val="bg1"/>
              </a:solidFill>
              <a:ln w="9525">
                <a:solidFill>
                  <a:schemeClr val="tx1"/>
                </a:solidFill>
                <a:round/>
                <a:headEnd/>
                <a:tailEnd/>
              </a:ln>
            </p:spPr>
            <p:txBody>
              <a:bodyPr wrap="none" lIns="33337" tIns="16668" rIns="33337" bIns="16668" anchor="ct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zh-CN" sz="1799"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71" name="Text Box 27">
                <a:extLst>
                  <a:ext uri="{FF2B5EF4-FFF2-40B4-BE49-F238E27FC236}">
                    <a16:creationId xmlns:a16="http://schemas.microsoft.com/office/drawing/2014/main" id="{F79B066F-5F7A-A1BD-03A6-A008214C4564}"/>
                  </a:ext>
                </a:extLst>
              </p:cNvPr>
              <p:cNvSpPr txBox="1">
                <a:spLocks noChangeArrowheads="1"/>
              </p:cNvSpPr>
              <p:nvPr/>
            </p:nvSpPr>
            <p:spPr bwMode="auto">
              <a:xfrm>
                <a:off x="20864511" y="36490276"/>
                <a:ext cx="8497889" cy="1075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zh-CN" altLang="en-US" sz="1354" b="0"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相关介绍</a:t>
                </a:r>
                <a:r>
                  <a:rPr kumimoji="0" lang="en-US" altLang="zh-CN" sz="1354" b="0"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Bibliography</a:t>
                </a:r>
              </a:p>
            </p:txBody>
          </p:sp>
          <p:sp>
            <p:nvSpPr>
              <p:cNvPr id="72" name="Rectangle 35">
                <a:extLst>
                  <a:ext uri="{FF2B5EF4-FFF2-40B4-BE49-F238E27FC236}">
                    <a16:creationId xmlns:a16="http://schemas.microsoft.com/office/drawing/2014/main" id="{F986DFC3-091C-2FBB-B704-7623F00BE9EB}"/>
                  </a:ext>
                </a:extLst>
              </p:cNvPr>
              <p:cNvSpPr>
                <a:spLocks noChangeArrowheads="1"/>
              </p:cNvSpPr>
              <p:nvPr/>
            </p:nvSpPr>
            <p:spPr bwMode="auto">
              <a:xfrm>
                <a:off x="17152938" y="19516725"/>
                <a:ext cx="6750050" cy="5151438"/>
              </a:xfrm>
              <a:prstGeom prst="rect">
                <a:avLst/>
              </a:prstGeom>
              <a:solidFill>
                <a:schemeClr val="bg1"/>
              </a:solidFill>
              <a:ln w="9525">
                <a:solidFill>
                  <a:schemeClr val="tx1"/>
                </a:solidFill>
                <a:miter lim="800000"/>
                <a:headEnd/>
                <a:tailEnd/>
              </a:ln>
            </p:spPr>
            <p:txBody>
              <a:bodyPr wrap="none" lIns="19048" tIns="9524" rIns="19048" bIns="9524" anchor="ctr"/>
              <a:lstStyle>
                <a:lvl1pPr defTabSz="898525">
                  <a:defRPr sz="8500">
                    <a:solidFill>
                      <a:schemeClr val="tx1"/>
                    </a:solidFill>
                    <a:latin typeface="Calibri" panose="020F0502020204030204" pitchFamily="34" charset="0"/>
                    <a:ea typeface="宋体" panose="02010600030101010101" pitchFamily="2" charset="-122"/>
                  </a:defRPr>
                </a:lvl1pPr>
                <a:lvl2pPr marL="742950" indent="-285750" defTabSz="898525">
                  <a:defRPr sz="8500">
                    <a:solidFill>
                      <a:schemeClr val="tx1"/>
                    </a:solidFill>
                    <a:latin typeface="Calibri" panose="020F0502020204030204" pitchFamily="34" charset="0"/>
                    <a:ea typeface="宋体" panose="02010600030101010101" pitchFamily="2" charset="-122"/>
                  </a:defRPr>
                </a:lvl2pPr>
                <a:lvl3pPr marL="1143000" indent="-228600" defTabSz="898525">
                  <a:defRPr sz="8500">
                    <a:solidFill>
                      <a:schemeClr val="tx1"/>
                    </a:solidFill>
                    <a:latin typeface="Calibri" panose="020F0502020204030204" pitchFamily="34" charset="0"/>
                    <a:ea typeface="宋体" panose="02010600030101010101" pitchFamily="2" charset="-122"/>
                  </a:defRPr>
                </a:lvl3pPr>
                <a:lvl4pPr marL="1600200" indent="-228600" defTabSz="898525">
                  <a:defRPr sz="8500">
                    <a:solidFill>
                      <a:schemeClr val="tx1"/>
                    </a:solidFill>
                    <a:latin typeface="Calibri" panose="020F0502020204030204" pitchFamily="34" charset="0"/>
                    <a:ea typeface="宋体" panose="02010600030101010101" pitchFamily="2" charset="-122"/>
                  </a:defRPr>
                </a:lvl4pPr>
                <a:lvl5pPr marL="2057400" indent="-228600" defTabSz="898525">
                  <a:defRPr sz="8500">
                    <a:solidFill>
                      <a:schemeClr val="tx1"/>
                    </a:solidFill>
                    <a:latin typeface="Calibri" panose="020F0502020204030204" pitchFamily="34" charset="0"/>
                    <a:ea typeface="宋体" panose="02010600030101010101" pitchFamily="2" charset="-122"/>
                  </a:defRPr>
                </a:lvl5pPr>
                <a:lvl6pPr marL="2514600" indent="-228600" defTabSz="89852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89852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89852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89852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898525" rtl="0" eaLnBrk="0" fontAlgn="auto" latinLnBrk="0" hangingPunct="0">
                  <a:lnSpc>
                    <a:spcPct val="100000"/>
                  </a:lnSpc>
                  <a:spcBef>
                    <a:spcPts val="0"/>
                  </a:spcBef>
                  <a:spcAft>
                    <a:spcPts val="0"/>
                  </a:spcAft>
                  <a:buClrTx/>
                  <a:buSzTx/>
                  <a:buFontTx/>
                  <a:buNone/>
                  <a:tabLst/>
                  <a:defRPr/>
                </a:pPr>
                <a:r>
                  <a:rPr kumimoji="0" lang="zh-CN" altLang="en-US" sz="91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图表或图片</a:t>
                </a:r>
                <a:endParaRPr kumimoji="0" lang="en-US" altLang="zh-CN" sz="91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ctr" defTabSz="898525" rtl="0" eaLnBrk="0" fontAlgn="auto" latinLnBrk="0" hangingPunct="0">
                  <a:lnSpc>
                    <a:spcPct val="100000"/>
                  </a:lnSpc>
                  <a:spcBef>
                    <a:spcPts val="0"/>
                  </a:spcBef>
                  <a:spcAft>
                    <a:spcPts val="0"/>
                  </a:spcAft>
                  <a:buClrTx/>
                  <a:buSzTx/>
                  <a:buFontTx/>
                  <a:buNone/>
                  <a:tabLst/>
                  <a:defRPr/>
                </a:pPr>
                <a:r>
                  <a:rPr kumimoji="0" lang="en-US" altLang="zh-CN" sz="91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CHART or PICTURE</a:t>
                </a:r>
              </a:p>
            </p:txBody>
          </p:sp>
          <p:sp>
            <p:nvSpPr>
              <p:cNvPr id="73" name="Text Box 36">
                <a:extLst>
                  <a:ext uri="{FF2B5EF4-FFF2-40B4-BE49-F238E27FC236}">
                    <a16:creationId xmlns:a16="http://schemas.microsoft.com/office/drawing/2014/main" id="{1786181E-50FB-32EF-046A-B5D5AC7CC777}"/>
                  </a:ext>
                </a:extLst>
              </p:cNvPr>
              <p:cNvSpPr txBox="1">
                <a:spLocks noChangeArrowheads="1"/>
              </p:cNvSpPr>
              <p:nvPr/>
            </p:nvSpPr>
            <p:spPr bwMode="auto">
              <a:xfrm>
                <a:off x="919161" y="31513462"/>
                <a:ext cx="14157324" cy="8130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cmpd="thinThick">
                    <a:solidFill>
                      <a:srgbClr val="000000"/>
                    </a:solidFill>
                    <a:miter lim="800000"/>
                    <a:headEnd/>
                    <a:tailEnd/>
                  </a14:hiddenLine>
                </a:ext>
              </a:extLst>
            </p:spPr>
            <p:txBody>
              <a:bodyPr lIns="12743" tIns="6371" rIns="12743" bIns="6371">
                <a:spAutoFit/>
              </a:bodyPr>
              <a:lstStyle>
                <a:lvl1pPr defTabSz="603250">
                  <a:defRPr sz="8500">
                    <a:solidFill>
                      <a:schemeClr val="tx1"/>
                    </a:solidFill>
                    <a:latin typeface="Calibri" panose="020F0502020204030204" pitchFamily="34" charset="0"/>
                    <a:ea typeface="宋体" panose="02010600030101010101" pitchFamily="2" charset="-122"/>
                  </a:defRPr>
                </a:lvl1pPr>
                <a:lvl2pPr marL="742950" indent="-285750" defTabSz="603250">
                  <a:defRPr sz="8500">
                    <a:solidFill>
                      <a:schemeClr val="tx1"/>
                    </a:solidFill>
                    <a:latin typeface="Calibri" panose="020F0502020204030204" pitchFamily="34" charset="0"/>
                    <a:ea typeface="宋体" panose="02010600030101010101" pitchFamily="2" charset="-122"/>
                  </a:defRPr>
                </a:lvl2pPr>
                <a:lvl3pPr marL="1143000" indent="-228600" defTabSz="603250">
                  <a:defRPr sz="8500">
                    <a:solidFill>
                      <a:schemeClr val="tx1"/>
                    </a:solidFill>
                    <a:latin typeface="Calibri" panose="020F0502020204030204" pitchFamily="34" charset="0"/>
                    <a:ea typeface="宋体" panose="02010600030101010101" pitchFamily="2" charset="-122"/>
                  </a:defRPr>
                </a:lvl3pPr>
                <a:lvl4pPr marL="1600200" indent="-228600" defTabSz="603250">
                  <a:defRPr sz="8500">
                    <a:solidFill>
                      <a:schemeClr val="tx1"/>
                    </a:solidFill>
                    <a:latin typeface="Calibri" panose="020F0502020204030204" pitchFamily="34" charset="0"/>
                    <a:ea typeface="宋体" panose="02010600030101010101" pitchFamily="2" charset="-122"/>
                  </a:defRPr>
                </a:lvl4pPr>
                <a:lvl5pPr marL="2057400" indent="-228600" defTabSz="603250">
                  <a:defRPr sz="8500">
                    <a:solidFill>
                      <a:schemeClr val="tx1"/>
                    </a:solidFill>
                    <a:latin typeface="Calibri" panose="020F0502020204030204" pitchFamily="34" charset="0"/>
                    <a:ea typeface="宋体" panose="02010600030101010101" pitchFamily="2" charset="-122"/>
                  </a:defRPr>
                </a:lvl5pPr>
                <a:lvl6pPr marL="25146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603250" rtl="0" eaLnBrk="0" fontAlgn="auto" latinLnBrk="0" hangingPunct="0">
                  <a:lnSpc>
                    <a:spcPct val="95000"/>
                  </a:lnSpc>
                  <a:spcBef>
                    <a:spcPts val="0"/>
                  </a:spcBef>
                  <a:spcAft>
                    <a:spcPts val="0"/>
                  </a:spcAft>
                  <a:buClrTx/>
                  <a:buSzTx/>
                  <a:buFontTx/>
                  <a:buNone/>
                  <a:tabLst/>
                  <a:defRPr/>
                </a:pPr>
                <a:r>
                  <a:rPr kumimoji="0" lang="en-US" altLang="zh-CN" sz="656"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marL="0" marR="0" lvl="0" indent="0" algn="l" defTabSz="603250" rtl="0" eaLnBrk="0" fontAlgn="auto" latinLnBrk="0" hangingPunct="0">
                  <a:lnSpc>
                    <a:spcPct val="95000"/>
                  </a:lnSpc>
                  <a:spcBef>
                    <a:spcPts val="0"/>
                  </a:spcBef>
                  <a:spcAft>
                    <a:spcPts val="0"/>
                  </a:spcAft>
                  <a:buClrTx/>
                  <a:buSzTx/>
                  <a:buFontTx/>
                  <a:buNone/>
                  <a:tabLst/>
                  <a:defRPr/>
                </a:pPr>
                <a:endParaRPr kumimoji="0" lang="en-US" altLang="zh-CN" sz="656"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tabLst/>
                  <a:defRPr/>
                </a:pPr>
                <a:r>
                  <a:rPr kumimoji="0" lang="en-US" altLang="zh-CN" sz="656"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kumimoji="0" lang="en-US" altLang="zh-CN" sz="656" b="1"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100000"/>
                  </a:lnSpc>
                  <a:spcBef>
                    <a:spcPts val="0"/>
                  </a:spcBef>
                  <a:spcAft>
                    <a:spcPts val="0"/>
                  </a:spcAft>
                  <a:buClrTx/>
                  <a:buSzTx/>
                  <a:buFontTx/>
                  <a:buNone/>
                  <a:tabLst/>
                  <a:defRPr/>
                </a:pPr>
                <a:endParaRPr kumimoji="0" lang="en-US" altLang="zh-CN" sz="508"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p:txBody>
          </p:sp>
          <p:sp>
            <p:nvSpPr>
              <p:cNvPr id="74" name="Text Box 38">
                <a:extLst>
                  <a:ext uri="{FF2B5EF4-FFF2-40B4-BE49-F238E27FC236}">
                    <a16:creationId xmlns:a16="http://schemas.microsoft.com/office/drawing/2014/main" id="{FA538F09-507C-26E1-B991-5D3AD71DF27E}"/>
                  </a:ext>
                </a:extLst>
              </p:cNvPr>
              <p:cNvSpPr txBox="1">
                <a:spLocks noChangeArrowheads="1"/>
              </p:cNvSpPr>
              <p:nvPr/>
            </p:nvSpPr>
            <p:spPr bwMode="auto">
              <a:xfrm>
                <a:off x="17070388" y="37479289"/>
                <a:ext cx="13646150" cy="41508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cmpd="thinThick">
                    <a:solidFill>
                      <a:srgbClr val="000000"/>
                    </a:solidFill>
                    <a:miter lim="800000"/>
                    <a:headEnd/>
                    <a:tailEnd/>
                  </a14:hiddenLine>
                </a:ext>
              </a:extLst>
            </p:spPr>
            <p:txBody>
              <a:bodyPr lIns="12743" tIns="6371" rIns="12743" bIns="6371">
                <a:spAutoFit/>
              </a:bodyPr>
              <a:lstStyle>
                <a:lvl1pPr marL="334963" indent="-334963" defTabSz="603250">
                  <a:defRPr sz="8500">
                    <a:solidFill>
                      <a:schemeClr val="tx1"/>
                    </a:solidFill>
                    <a:latin typeface="Calibri" panose="020F0502020204030204" pitchFamily="34" charset="0"/>
                    <a:ea typeface="宋体" panose="02010600030101010101" pitchFamily="2" charset="-122"/>
                  </a:defRPr>
                </a:lvl1pPr>
                <a:lvl2pPr marL="742950" indent="-285750" defTabSz="603250">
                  <a:defRPr sz="8500">
                    <a:solidFill>
                      <a:schemeClr val="tx1"/>
                    </a:solidFill>
                    <a:latin typeface="Calibri" panose="020F0502020204030204" pitchFamily="34" charset="0"/>
                    <a:ea typeface="宋体" panose="02010600030101010101" pitchFamily="2" charset="-122"/>
                  </a:defRPr>
                </a:lvl2pPr>
                <a:lvl3pPr marL="1143000" indent="-228600" defTabSz="603250">
                  <a:defRPr sz="8500">
                    <a:solidFill>
                      <a:schemeClr val="tx1"/>
                    </a:solidFill>
                    <a:latin typeface="Calibri" panose="020F0502020204030204" pitchFamily="34" charset="0"/>
                    <a:ea typeface="宋体" panose="02010600030101010101" pitchFamily="2" charset="-122"/>
                  </a:defRPr>
                </a:lvl3pPr>
                <a:lvl4pPr marL="1600200" indent="-228600" defTabSz="603250">
                  <a:defRPr sz="8500">
                    <a:solidFill>
                      <a:schemeClr val="tx1"/>
                    </a:solidFill>
                    <a:latin typeface="Calibri" panose="020F0502020204030204" pitchFamily="34" charset="0"/>
                    <a:ea typeface="宋体" panose="02010600030101010101" pitchFamily="2" charset="-122"/>
                  </a:defRPr>
                </a:lvl4pPr>
                <a:lvl5pPr marL="2057400" indent="-228600" defTabSz="603250">
                  <a:defRPr sz="8500">
                    <a:solidFill>
                      <a:schemeClr val="tx1"/>
                    </a:solidFill>
                    <a:latin typeface="Calibri" panose="020F0502020204030204" pitchFamily="34" charset="0"/>
                    <a:ea typeface="宋体" panose="02010600030101010101" pitchFamily="2" charset="-122"/>
                  </a:defRPr>
                </a:lvl5pPr>
                <a:lvl6pPr marL="25146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334963" marR="0" lvl="0" indent="-334963" algn="l" defTabSz="603250" rtl="0" eaLnBrk="0" fontAlgn="auto" latinLnBrk="0" hangingPunct="0">
                  <a:lnSpc>
                    <a:spcPct val="95000"/>
                  </a:lnSpc>
                  <a:spcBef>
                    <a:spcPts val="0"/>
                  </a:spcBef>
                  <a:spcAft>
                    <a:spcPts val="0"/>
                  </a:spcAft>
                  <a:buClrTx/>
                  <a:buSzTx/>
                  <a:buFontTx/>
                  <a:buNone/>
                  <a:tabLst/>
                  <a:defRPr/>
                </a:pPr>
                <a:endParaRPr kumimoji="0" lang="en-US" altLang="zh-CN" sz="592" b="1" i="0" u="sng"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334963" marR="0" lvl="0" indent="-334963" algn="l" defTabSz="603250" rtl="0" eaLnBrk="0" fontAlgn="auto" latinLnBrk="0" hangingPunct="0">
                  <a:lnSpc>
                    <a:spcPct val="95000"/>
                  </a:lnSpc>
                  <a:spcBef>
                    <a:spcPts val="0"/>
                  </a:spcBef>
                  <a:spcAft>
                    <a:spcPts val="0"/>
                  </a:spcAft>
                  <a:buClrTx/>
                  <a:buSzTx/>
                  <a:buFontTx/>
                  <a:buAutoNum type="arabicPeriod"/>
                  <a:tabLst/>
                  <a:defRPr/>
                </a:pPr>
                <a:r>
                  <a:rPr kumimoji="0" lang="en-US" altLang="zh-CN" sz="592"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a:t>
                </a:r>
              </a:p>
              <a:p>
                <a:pPr marL="334963" marR="0" lvl="0" indent="-334963" algn="l" defTabSz="603250" rtl="0" eaLnBrk="0" fontAlgn="auto" latinLnBrk="0" hangingPunct="0">
                  <a:lnSpc>
                    <a:spcPct val="95000"/>
                  </a:lnSpc>
                  <a:spcBef>
                    <a:spcPts val="0"/>
                  </a:spcBef>
                  <a:spcAft>
                    <a:spcPts val="0"/>
                  </a:spcAft>
                  <a:buClrTx/>
                  <a:buSzTx/>
                  <a:buFontTx/>
                  <a:buAutoNum type="arabicPeriod"/>
                  <a:tabLst/>
                  <a:defRPr/>
                </a:pPr>
                <a:r>
                  <a:rPr kumimoji="0" lang="en-US" altLang="zh-CN" sz="592"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a:t>
                </a:r>
              </a:p>
              <a:p>
                <a:pPr marL="334963" marR="0" lvl="0" indent="-334963" algn="l" defTabSz="603250" rtl="0" eaLnBrk="0" fontAlgn="auto" latinLnBrk="0" hangingPunct="0">
                  <a:lnSpc>
                    <a:spcPct val="95000"/>
                  </a:lnSpc>
                  <a:spcBef>
                    <a:spcPts val="0"/>
                  </a:spcBef>
                  <a:spcAft>
                    <a:spcPts val="0"/>
                  </a:spcAft>
                  <a:buClrTx/>
                  <a:buSzTx/>
                  <a:buFont typeface="Symbol" panose="05050102010706020507" pitchFamily="18" charset="2"/>
                  <a:buAutoNum type="arabicPeriod"/>
                  <a:tabLst/>
                  <a:defRPr/>
                </a:pPr>
                <a:r>
                  <a:rPr kumimoji="0" lang="en-US" altLang="zh-CN" sz="592"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a:t>
                </a:r>
              </a:p>
              <a:p>
                <a:pPr marL="334963" marR="0" lvl="0" indent="-334963" algn="l" defTabSz="603250" rtl="0" eaLnBrk="0" fontAlgn="auto" latinLnBrk="0" hangingPunct="0">
                  <a:lnSpc>
                    <a:spcPct val="95000"/>
                  </a:lnSpc>
                  <a:spcBef>
                    <a:spcPts val="0"/>
                  </a:spcBef>
                  <a:spcAft>
                    <a:spcPts val="0"/>
                  </a:spcAft>
                  <a:buClrTx/>
                  <a:buSzTx/>
                  <a:buFont typeface="Symbol" panose="05050102010706020507" pitchFamily="18" charset="2"/>
                  <a:buAutoNum type="arabicPeriod"/>
                  <a:tabLst/>
                  <a:defRPr/>
                </a:pPr>
                <a:r>
                  <a:rPr kumimoji="0" lang="en-US" altLang="zh-CN" sz="592"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a:t>
                </a:r>
              </a:p>
              <a:p>
                <a:pPr marL="334963" marR="0" lvl="0" indent="-334963" algn="l" defTabSz="603250" rtl="0" eaLnBrk="0" fontAlgn="auto" latinLnBrk="0" hangingPunct="0">
                  <a:lnSpc>
                    <a:spcPct val="95000"/>
                  </a:lnSpc>
                  <a:spcBef>
                    <a:spcPts val="0"/>
                  </a:spcBef>
                  <a:spcAft>
                    <a:spcPts val="0"/>
                  </a:spcAft>
                  <a:buClrTx/>
                  <a:buSzTx/>
                  <a:buFont typeface="Symbol" panose="05050102010706020507" pitchFamily="18" charset="2"/>
                  <a:buAutoNum type="arabicPeriod"/>
                  <a:tabLst/>
                  <a:defRPr/>
                </a:pPr>
                <a:endParaRPr kumimoji="0" lang="en-US" altLang="zh-CN" sz="592"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p:txBody>
          </p:sp>
          <p:sp>
            <p:nvSpPr>
              <p:cNvPr id="75" name="Text Box 39">
                <a:extLst>
                  <a:ext uri="{FF2B5EF4-FFF2-40B4-BE49-F238E27FC236}">
                    <a16:creationId xmlns:a16="http://schemas.microsoft.com/office/drawing/2014/main" id="{18689940-77F5-F329-B155-64F5C59C4161}"/>
                  </a:ext>
                </a:extLst>
              </p:cNvPr>
              <p:cNvSpPr txBox="1">
                <a:spLocks noChangeArrowheads="1"/>
              </p:cNvSpPr>
              <p:nvPr/>
            </p:nvSpPr>
            <p:spPr bwMode="auto">
              <a:xfrm>
                <a:off x="16924338" y="8697913"/>
                <a:ext cx="14130339" cy="8111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cmpd="thinThick">
                    <a:solidFill>
                      <a:srgbClr val="000000"/>
                    </a:solidFill>
                    <a:miter lim="800000"/>
                    <a:headEnd/>
                    <a:tailEnd/>
                  </a14:hiddenLine>
                </a:ext>
              </a:extLst>
            </p:spPr>
            <p:txBody>
              <a:bodyPr lIns="12743" tIns="6371" rIns="12743" bIns="6371">
                <a:spAutoFit/>
              </a:bodyPr>
              <a:lstStyle>
                <a:lvl1pPr defTabSz="603250">
                  <a:defRPr sz="8500">
                    <a:solidFill>
                      <a:schemeClr val="tx1"/>
                    </a:solidFill>
                    <a:latin typeface="Calibri" panose="020F0502020204030204" pitchFamily="34" charset="0"/>
                    <a:ea typeface="宋体" panose="02010600030101010101" pitchFamily="2" charset="-122"/>
                  </a:defRPr>
                </a:lvl1pPr>
                <a:lvl2pPr marL="742950" indent="-285750" defTabSz="603250">
                  <a:defRPr sz="8500">
                    <a:solidFill>
                      <a:schemeClr val="tx1"/>
                    </a:solidFill>
                    <a:latin typeface="Calibri" panose="020F0502020204030204" pitchFamily="34" charset="0"/>
                    <a:ea typeface="宋体" panose="02010600030101010101" pitchFamily="2" charset="-122"/>
                  </a:defRPr>
                </a:lvl2pPr>
                <a:lvl3pPr marL="1143000" indent="-228600" defTabSz="603250">
                  <a:defRPr sz="8500">
                    <a:solidFill>
                      <a:schemeClr val="tx1"/>
                    </a:solidFill>
                    <a:latin typeface="Calibri" panose="020F0502020204030204" pitchFamily="34" charset="0"/>
                    <a:ea typeface="宋体" panose="02010600030101010101" pitchFamily="2" charset="-122"/>
                  </a:defRPr>
                </a:lvl3pPr>
                <a:lvl4pPr marL="1600200" indent="-228600" defTabSz="603250">
                  <a:defRPr sz="8500">
                    <a:solidFill>
                      <a:schemeClr val="tx1"/>
                    </a:solidFill>
                    <a:latin typeface="Calibri" panose="020F0502020204030204" pitchFamily="34" charset="0"/>
                    <a:ea typeface="宋体" panose="02010600030101010101" pitchFamily="2" charset="-122"/>
                  </a:defRPr>
                </a:lvl4pPr>
                <a:lvl5pPr marL="2057400" indent="-228600" defTabSz="603250">
                  <a:defRPr sz="8500">
                    <a:solidFill>
                      <a:schemeClr val="tx1"/>
                    </a:solidFill>
                    <a:latin typeface="Calibri" panose="020F0502020204030204" pitchFamily="34" charset="0"/>
                    <a:ea typeface="宋体" panose="02010600030101010101" pitchFamily="2" charset="-122"/>
                  </a:defRPr>
                </a:lvl5pPr>
                <a:lvl6pPr marL="25146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603250" rtl="0" eaLnBrk="0" fontAlgn="auto" latinLnBrk="0" hangingPunct="0">
                  <a:lnSpc>
                    <a:spcPct val="95000"/>
                  </a:lnSpc>
                  <a:spcBef>
                    <a:spcPts val="0"/>
                  </a:spcBef>
                  <a:spcAft>
                    <a:spcPts val="0"/>
                  </a:spcAft>
                  <a:buClrTx/>
                  <a:buSzTx/>
                  <a:buFontTx/>
                  <a:buNone/>
                  <a:tabLst/>
                  <a:defRPr/>
                </a:pPr>
                <a:r>
                  <a:rPr kumimoji="0" lang="en-US" altLang="zh-CN" sz="656"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marL="0" marR="0" lvl="0" indent="0" algn="l" defTabSz="603250" rtl="0" eaLnBrk="0" fontAlgn="auto" latinLnBrk="0" hangingPunct="0">
                  <a:lnSpc>
                    <a:spcPct val="95000"/>
                  </a:lnSpc>
                  <a:spcBef>
                    <a:spcPts val="0"/>
                  </a:spcBef>
                  <a:spcAft>
                    <a:spcPts val="0"/>
                  </a:spcAft>
                  <a:buClrTx/>
                  <a:buSzTx/>
                  <a:buFontTx/>
                  <a:buNone/>
                  <a:tabLst/>
                  <a:defRPr/>
                </a:pPr>
                <a:endParaRPr kumimoji="0" lang="en-US" altLang="zh-CN" sz="656"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tabLst/>
                  <a:defRPr/>
                </a:pPr>
                <a:r>
                  <a:rPr kumimoji="0" lang="en-US" altLang="zh-CN" sz="656"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kumimoji="0" lang="en-US" altLang="zh-CN" sz="656"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tabLst/>
                  <a:defRPr/>
                </a:pPr>
                <a:endParaRPr kumimoji="0" lang="en-US" altLang="zh-CN" sz="508"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p:txBody>
          </p:sp>
          <p:sp>
            <p:nvSpPr>
              <p:cNvPr id="76" name="Text Box 40">
                <a:extLst>
                  <a:ext uri="{FF2B5EF4-FFF2-40B4-BE49-F238E27FC236}">
                    <a16:creationId xmlns:a16="http://schemas.microsoft.com/office/drawing/2014/main" id="{D959CD2B-1A0D-88B8-5D78-FB76D57EE8BF}"/>
                  </a:ext>
                </a:extLst>
              </p:cNvPr>
              <p:cNvSpPr txBox="1">
                <a:spLocks noChangeArrowheads="1"/>
              </p:cNvSpPr>
              <p:nvPr/>
            </p:nvSpPr>
            <p:spPr bwMode="auto">
              <a:xfrm>
                <a:off x="16895761" y="28381326"/>
                <a:ext cx="14298611" cy="6473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cmpd="thinThick">
                    <a:solidFill>
                      <a:srgbClr val="000000"/>
                    </a:solidFill>
                    <a:miter lim="800000"/>
                    <a:headEnd/>
                    <a:tailEnd/>
                  </a14:hiddenLine>
                </a:ext>
              </a:extLst>
            </p:spPr>
            <p:txBody>
              <a:bodyPr lIns="12743" tIns="6371" rIns="12743" bIns="6371">
                <a:spAutoFit/>
              </a:bodyPr>
              <a:lstStyle>
                <a:lvl1pPr defTabSz="603250">
                  <a:defRPr sz="8500">
                    <a:solidFill>
                      <a:schemeClr val="tx1"/>
                    </a:solidFill>
                    <a:latin typeface="Calibri" panose="020F0502020204030204" pitchFamily="34" charset="0"/>
                    <a:ea typeface="宋体" panose="02010600030101010101" pitchFamily="2" charset="-122"/>
                  </a:defRPr>
                </a:lvl1pPr>
                <a:lvl2pPr marL="742950" indent="-285750" defTabSz="603250">
                  <a:defRPr sz="8500">
                    <a:solidFill>
                      <a:schemeClr val="tx1"/>
                    </a:solidFill>
                    <a:latin typeface="Calibri" panose="020F0502020204030204" pitchFamily="34" charset="0"/>
                    <a:ea typeface="宋体" panose="02010600030101010101" pitchFamily="2" charset="-122"/>
                  </a:defRPr>
                </a:lvl2pPr>
                <a:lvl3pPr marL="1143000" indent="-228600" defTabSz="603250">
                  <a:defRPr sz="8500">
                    <a:solidFill>
                      <a:schemeClr val="tx1"/>
                    </a:solidFill>
                    <a:latin typeface="Calibri" panose="020F0502020204030204" pitchFamily="34" charset="0"/>
                    <a:ea typeface="宋体" panose="02010600030101010101" pitchFamily="2" charset="-122"/>
                  </a:defRPr>
                </a:lvl3pPr>
                <a:lvl4pPr marL="1600200" indent="-228600" defTabSz="603250">
                  <a:defRPr sz="8500">
                    <a:solidFill>
                      <a:schemeClr val="tx1"/>
                    </a:solidFill>
                    <a:latin typeface="Calibri" panose="020F0502020204030204" pitchFamily="34" charset="0"/>
                    <a:ea typeface="宋体" panose="02010600030101010101" pitchFamily="2" charset="-122"/>
                  </a:defRPr>
                </a:lvl4pPr>
                <a:lvl5pPr marL="2057400" indent="-228600" defTabSz="603250">
                  <a:defRPr sz="8500">
                    <a:solidFill>
                      <a:schemeClr val="tx1"/>
                    </a:solidFill>
                    <a:latin typeface="Calibri" panose="020F0502020204030204" pitchFamily="34" charset="0"/>
                    <a:ea typeface="宋体" panose="02010600030101010101" pitchFamily="2" charset="-122"/>
                  </a:defRPr>
                </a:lvl5pPr>
                <a:lvl6pPr marL="25146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603250" rtl="0" eaLnBrk="0" fontAlgn="auto" latinLnBrk="0" hangingPunct="0">
                  <a:lnSpc>
                    <a:spcPct val="95000"/>
                  </a:lnSpc>
                  <a:spcBef>
                    <a:spcPts val="0"/>
                  </a:spcBef>
                  <a:spcAft>
                    <a:spcPts val="0"/>
                  </a:spcAft>
                  <a:buClrTx/>
                  <a:buSzTx/>
                  <a:buFontTx/>
                  <a:buNone/>
                  <a:tabLst/>
                  <a:defRPr/>
                </a:pPr>
                <a:r>
                  <a:rPr kumimoji="0" lang="en-US" altLang="zh-CN" sz="592"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marL="0" marR="0" lvl="0" indent="0" algn="l" defTabSz="603250" rtl="0" eaLnBrk="0" fontAlgn="auto" latinLnBrk="0" hangingPunct="0">
                  <a:lnSpc>
                    <a:spcPct val="95000"/>
                  </a:lnSpc>
                  <a:spcBef>
                    <a:spcPts val="0"/>
                  </a:spcBef>
                  <a:spcAft>
                    <a:spcPts val="0"/>
                  </a:spcAft>
                  <a:buClrTx/>
                  <a:buSzTx/>
                  <a:buFontTx/>
                  <a:buNone/>
                  <a:tabLst/>
                  <a:defRPr/>
                </a:pPr>
                <a:endParaRPr kumimoji="0" lang="en-US" altLang="zh-CN" sz="592"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tabLst/>
                  <a:defRPr/>
                </a:pPr>
                <a:r>
                  <a:rPr kumimoji="0" lang="en-US" altLang="zh-CN" sz="592"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kumimoji="0" lang="en-US" altLang="zh-CN" sz="592"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tabLst/>
                  <a:defRPr/>
                </a:pPr>
                <a:endParaRPr kumimoji="0" lang="en-US" altLang="zh-CN" sz="402"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p:txBody>
          </p:sp>
          <p:sp>
            <p:nvSpPr>
              <p:cNvPr id="77" name="Text Box 42">
                <a:extLst>
                  <a:ext uri="{FF2B5EF4-FFF2-40B4-BE49-F238E27FC236}">
                    <a16:creationId xmlns:a16="http://schemas.microsoft.com/office/drawing/2014/main" id="{57FB6579-A5D0-CAFE-6127-B81E5C4CA843}"/>
                  </a:ext>
                </a:extLst>
              </p:cNvPr>
              <p:cNvSpPr txBox="1">
                <a:spLocks noChangeArrowheads="1"/>
              </p:cNvSpPr>
              <p:nvPr/>
            </p:nvSpPr>
            <p:spPr bwMode="auto">
              <a:xfrm>
                <a:off x="3781425" y="7061201"/>
                <a:ext cx="9126536" cy="1399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tabLst/>
                  <a:defRPr/>
                </a:pPr>
                <a:r>
                  <a:rPr kumimoji="0" lang="zh-CN" altLang="en-US" sz="1799"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介绍 </a:t>
                </a:r>
                <a:r>
                  <a:rPr kumimoji="0" lang="en-US" altLang="zh-CN" sz="1799"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Introduction</a:t>
                </a:r>
              </a:p>
            </p:txBody>
          </p:sp>
          <p:sp>
            <p:nvSpPr>
              <p:cNvPr id="78" name="Text Box 43">
                <a:extLst>
                  <a:ext uri="{FF2B5EF4-FFF2-40B4-BE49-F238E27FC236}">
                    <a16:creationId xmlns:a16="http://schemas.microsoft.com/office/drawing/2014/main" id="{9D1C16D1-4048-0755-6837-3CC9731693F3}"/>
                  </a:ext>
                </a:extLst>
              </p:cNvPr>
              <p:cNvSpPr txBox="1">
                <a:spLocks noChangeArrowheads="1"/>
              </p:cNvSpPr>
              <p:nvPr/>
            </p:nvSpPr>
            <p:spPr bwMode="auto">
              <a:xfrm>
                <a:off x="19151599" y="7075489"/>
                <a:ext cx="9194798" cy="1399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tabLst/>
                  <a:defRPr/>
                </a:pPr>
                <a:r>
                  <a:rPr kumimoji="0" lang="zh-CN" altLang="en-US" sz="1799"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实验成果 </a:t>
                </a:r>
                <a:r>
                  <a:rPr kumimoji="0" lang="en-US" altLang="zh-CN" sz="1799"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Results</a:t>
                </a:r>
              </a:p>
            </p:txBody>
          </p:sp>
        </p:grpSp>
        <p:grpSp>
          <p:nvGrpSpPr>
            <p:cNvPr id="58" name="组合 57">
              <a:extLst>
                <a:ext uri="{FF2B5EF4-FFF2-40B4-BE49-F238E27FC236}">
                  <a16:creationId xmlns:a16="http://schemas.microsoft.com/office/drawing/2014/main" id="{0BC812B2-3142-A066-3B0C-CA5D5152321A}"/>
                </a:ext>
              </a:extLst>
            </p:cNvPr>
            <p:cNvGrpSpPr/>
            <p:nvPr/>
          </p:nvGrpSpPr>
          <p:grpSpPr>
            <a:xfrm>
              <a:off x="506413" y="609600"/>
              <a:ext cx="31391225" cy="5516563"/>
              <a:chOff x="506413" y="609600"/>
              <a:chExt cx="31391225" cy="5516563"/>
            </a:xfrm>
          </p:grpSpPr>
          <p:sp>
            <p:nvSpPr>
              <p:cNvPr id="59" name="AutoShape 13">
                <a:extLst>
                  <a:ext uri="{FF2B5EF4-FFF2-40B4-BE49-F238E27FC236}">
                    <a16:creationId xmlns:a16="http://schemas.microsoft.com/office/drawing/2014/main" id="{BF038D08-603E-E4BA-743F-65714514F21F}"/>
                  </a:ext>
                </a:extLst>
              </p:cNvPr>
              <p:cNvSpPr>
                <a:spLocks noChangeArrowheads="1"/>
              </p:cNvSpPr>
              <p:nvPr/>
            </p:nvSpPr>
            <p:spPr bwMode="auto">
              <a:xfrm>
                <a:off x="506413" y="609600"/>
                <a:ext cx="31391225" cy="5516563"/>
              </a:xfrm>
              <a:prstGeom prst="roundRect">
                <a:avLst>
                  <a:gd name="adj" fmla="val 10870"/>
                </a:avLst>
              </a:prstGeom>
              <a:gradFill rotWithShape="1">
                <a:gsLst>
                  <a:gs pos="0">
                    <a:srgbClr val="A7C4FF"/>
                  </a:gs>
                  <a:gs pos="100000">
                    <a:schemeClr val="bg1"/>
                  </a:gs>
                </a:gsLst>
                <a:lin ang="5400000" scaled="1"/>
              </a:gradFill>
              <a:ln w="9525">
                <a:solidFill>
                  <a:srgbClr val="BA6A43"/>
                </a:solidFill>
                <a:round/>
                <a:headEnd/>
                <a:tailEnd/>
              </a:ln>
            </p:spPr>
            <p:txBody>
              <a:bodyPr wrap="none" lIns="19048" tIns="9524" rIns="19048" bIns="9524" anchor="ct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zh-CN" sz="1799" b="0" i="0" u="none" strike="noStrike" kern="1200" cap="none" spc="0" normalizeH="0" baseline="0" noProof="0">
                  <a:ln>
                    <a:noFill/>
                  </a:ln>
                  <a:solidFill>
                    <a:prstClr val="white"/>
                  </a:solidFill>
                  <a:effectLst/>
                  <a:uLnTx/>
                  <a:uFillTx/>
                  <a:latin typeface="Calibri" panose="020F0502020204030204" pitchFamily="34" charset="0"/>
                  <a:ea typeface="宋体" panose="02010600030101010101" pitchFamily="2" charset="-122"/>
                  <a:cs typeface="+mn-cs"/>
                </a:endParaRPr>
              </a:p>
            </p:txBody>
          </p:sp>
          <p:sp>
            <p:nvSpPr>
              <p:cNvPr id="60" name="Text Box 14">
                <a:extLst>
                  <a:ext uri="{FF2B5EF4-FFF2-40B4-BE49-F238E27FC236}">
                    <a16:creationId xmlns:a16="http://schemas.microsoft.com/office/drawing/2014/main" id="{2A2E9E84-5CF8-70CA-8A1D-52B6B6FFF820}"/>
                  </a:ext>
                </a:extLst>
              </p:cNvPr>
              <p:cNvSpPr txBox="1">
                <a:spLocks noChangeArrowheads="1"/>
              </p:cNvSpPr>
              <p:nvPr/>
            </p:nvSpPr>
            <p:spPr bwMode="auto">
              <a:xfrm>
                <a:off x="2100264" y="869952"/>
                <a:ext cx="27716163" cy="372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tabLst/>
                  <a:defRPr/>
                </a:pPr>
                <a:r>
                  <a:rPr kumimoji="0" lang="zh-CN" altLang="en-US" sz="20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研究题目</a:t>
                </a:r>
                <a:r>
                  <a:rPr kumimoji="0" lang="en-US" altLang="zh-CN" sz="20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Research Title</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zh-CN" altLang="en-US" sz="16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作者 </a:t>
                </a:r>
                <a:r>
                  <a:rPr kumimoji="0" lang="en-US" altLang="zh-CN" sz="16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Author</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zh-CN" altLang="en-US" sz="1400" b="1" i="1"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单位名称 </a:t>
                </a:r>
                <a:r>
                  <a:rPr kumimoji="0" lang="en-US" altLang="zh-CN" sz="1400" b="1" i="1"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Affiliation</a:t>
                </a:r>
                <a:endParaRPr kumimoji="0" lang="en-US" altLang="zh-CN" sz="1400" b="0"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61" name="Text Box 16">
                <a:extLst>
                  <a:ext uri="{FF2B5EF4-FFF2-40B4-BE49-F238E27FC236}">
                    <a16:creationId xmlns:a16="http://schemas.microsoft.com/office/drawing/2014/main" id="{4A6FA674-88E7-8DEA-B628-946F60EB67EA}"/>
                  </a:ext>
                </a:extLst>
              </p:cNvPr>
              <p:cNvSpPr txBox="1">
                <a:spLocks noChangeArrowheads="1"/>
              </p:cNvSpPr>
              <p:nvPr/>
            </p:nvSpPr>
            <p:spPr bwMode="auto">
              <a:xfrm>
                <a:off x="506413" y="3009899"/>
                <a:ext cx="4776786" cy="3044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tabLst/>
                  <a:defRPr/>
                </a:pPr>
                <a:r>
                  <a:rPr kumimoji="0" lang="zh-CN" altLang="en-US" sz="165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单位标识 </a:t>
                </a:r>
                <a:r>
                  <a:rPr kumimoji="0" lang="en-US" altLang="zh-CN" sz="165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Logo</a:t>
                </a:r>
              </a:p>
              <a:p>
                <a:pPr marL="0" marR="0" lvl="0" indent="0" algn="ctr" defTabSz="457200" rtl="0" eaLnBrk="1" fontAlgn="auto" latinLnBrk="0" hangingPunct="1">
                  <a:lnSpc>
                    <a:spcPct val="100000"/>
                  </a:lnSpc>
                  <a:spcBef>
                    <a:spcPct val="50000"/>
                  </a:spcBef>
                  <a:spcAft>
                    <a:spcPts val="0"/>
                  </a:spcAft>
                  <a:buClrTx/>
                  <a:buSzTx/>
                  <a:buFontTx/>
                  <a:buNone/>
                  <a:tabLst/>
                  <a:defRPr/>
                </a:pPr>
                <a:endParaRPr kumimoji="0" lang="en-US" altLang="zh-CN" sz="508" b="0" i="0" u="none" strike="noStrike" kern="1200" cap="none" spc="0" normalizeH="0" baseline="0" noProof="0" dirty="0">
                  <a:ln>
                    <a:noFill/>
                  </a:ln>
                  <a:solidFill>
                    <a:srgbClr val="FF0000"/>
                  </a:solidFill>
                  <a:effectLst/>
                  <a:uLnTx/>
                  <a:uFillTx/>
                  <a:latin typeface="Calibri" panose="020F0502020204030204" pitchFamily="34" charset="0"/>
                  <a:ea typeface="宋体" panose="02010600030101010101" pitchFamily="2" charset="-122"/>
                  <a:cs typeface="+mn-cs"/>
                </a:endParaRPr>
              </a:p>
            </p:txBody>
          </p:sp>
          <p:sp>
            <p:nvSpPr>
              <p:cNvPr id="62" name="Text Box 49">
                <a:extLst>
                  <a:ext uri="{FF2B5EF4-FFF2-40B4-BE49-F238E27FC236}">
                    <a16:creationId xmlns:a16="http://schemas.microsoft.com/office/drawing/2014/main" id="{E20C8B3D-659D-185D-2BCB-47FA6348E777}"/>
                  </a:ext>
                </a:extLst>
              </p:cNvPr>
              <p:cNvSpPr txBox="1">
                <a:spLocks noChangeArrowheads="1"/>
              </p:cNvSpPr>
              <p:nvPr/>
            </p:nvSpPr>
            <p:spPr bwMode="auto">
              <a:xfrm>
                <a:off x="27381200" y="3048001"/>
                <a:ext cx="4403723" cy="3044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588"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tabLst/>
                  <a:defRPr/>
                </a:pPr>
                <a:r>
                  <a:rPr kumimoji="0" lang="zh-CN" altLang="en-US" sz="165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单位标识 </a:t>
                </a:r>
                <a:r>
                  <a:rPr kumimoji="0" lang="en-US" altLang="zh-CN" sz="165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Logo</a:t>
                </a:r>
              </a:p>
              <a:p>
                <a:pPr marL="0" marR="0" lvl="0" indent="0" algn="ctr" defTabSz="457200" rtl="0" eaLnBrk="1" fontAlgn="auto" latinLnBrk="0" hangingPunct="1">
                  <a:lnSpc>
                    <a:spcPct val="100000"/>
                  </a:lnSpc>
                  <a:spcBef>
                    <a:spcPct val="50000"/>
                  </a:spcBef>
                  <a:spcAft>
                    <a:spcPts val="0"/>
                  </a:spcAft>
                  <a:buClrTx/>
                  <a:buSzTx/>
                  <a:buFontTx/>
                  <a:buNone/>
                  <a:tabLst/>
                  <a:defRPr/>
                </a:pPr>
                <a:endParaRPr kumimoji="0" lang="en-US" altLang="zh-CN" sz="508" b="0" i="0" u="none" strike="noStrike" kern="1200" cap="none" spc="0" normalizeH="0" baseline="0" noProof="0" dirty="0">
                  <a:ln>
                    <a:noFill/>
                  </a:ln>
                  <a:solidFill>
                    <a:srgbClr val="FF0000"/>
                  </a:solidFill>
                  <a:effectLst/>
                  <a:uLnTx/>
                  <a:uFillTx/>
                  <a:latin typeface="Calibri" panose="020F0502020204030204" pitchFamily="34" charset="0"/>
                  <a:ea typeface="宋体" panose="02010600030101010101" pitchFamily="2" charset="-122"/>
                  <a:cs typeface="+mn-cs"/>
                </a:endParaRPr>
              </a:p>
            </p:txBody>
          </p:sp>
        </p:grpSp>
      </p:grpSp>
      <p:sp>
        <p:nvSpPr>
          <p:cNvPr id="2" name="文本框 1">
            <a:extLst>
              <a:ext uri="{FF2B5EF4-FFF2-40B4-BE49-F238E27FC236}">
                <a16:creationId xmlns:a16="http://schemas.microsoft.com/office/drawing/2014/main" id="{BE2D7C7C-4F4F-0F37-1D35-E68378D332EB}"/>
              </a:ext>
            </a:extLst>
          </p:cNvPr>
          <p:cNvSpPr txBox="1"/>
          <p:nvPr/>
        </p:nvSpPr>
        <p:spPr>
          <a:xfrm>
            <a:off x="2799107" y="9490597"/>
            <a:ext cx="4058893" cy="369332"/>
          </a:xfrm>
          <a:prstGeom prst="rect">
            <a:avLst/>
          </a:prstGeom>
          <a:noFill/>
        </p:spPr>
        <p:txBody>
          <a:bodyPr wrap="square" rtlCol="0">
            <a:spAutoFit/>
          </a:bodyPr>
          <a:lstStyle/>
          <a:p>
            <a:r>
              <a:rPr lang="en-US" altLang="zh-CN" dirty="0"/>
              <a:t>Website: http://icams.conferences.ac.cn/</a:t>
            </a:r>
            <a:endParaRPr lang="zh-CN" altLang="en-US" dirty="0"/>
          </a:p>
        </p:txBody>
      </p:sp>
    </p:spTree>
    <p:extLst>
      <p:ext uri="{BB962C8B-B14F-4D97-AF65-F5344CB8AC3E}">
        <p14:creationId xmlns:p14="http://schemas.microsoft.com/office/powerpoint/2010/main" val="2386084836"/>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220</TotalTime>
  <Words>291</Words>
  <Application>Microsoft Office PowerPoint</Application>
  <PresentationFormat>A4 纸张(210x297 毫米)</PresentationFormat>
  <Paragraphs>54</Paragraphs>
  <Slides>2</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vt:i4>
      </vt:variant>
    </vt:vector>
  </HeadingPairs>
  <TitlesOfParts>
    <vt:vector size="10" baseType="lpstr">
      <vt:lpstr>等线</vt:lpstr>
      <vt:lpstr>华文中宋</vt:lpstr>
      <vt:lpstr>Arial</vt:lpstr>
      <vt:lpstr>Calibri</vt:lpstr>
      <vt:lpstr>Calibri Light</vt:lpstr>
      <vt:lpstr>Symbol</vt:lpstr>
      <vt:lpstr>Times New Roman</vt:lpstr>
      <vt:lpstr>Office 主题​​</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Aaliserellie Wang</dc:creator>
  <cp:lastModifiedBy>Aaliserellie Wang</cp:lastModifiedBy>
  <cp:revision>19</cp:revision>
  <dcterms:created xsi:type="dcterms:W3CDTF">2024-07-10T07:06:24Z</dcterms:created>
  <dcterms:modified xsi:type="dcterms:W3CDTF">2024-07-12T09:46:03Z</dcterms:modified>
</cp:coreProperties>
</file>